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3"/>
  </p:notesMasterIdLst>
  <p:sldIdLst>
    <p:sldId id="564" r:id="rId2"/>
    <p:sldId id="446" r:id="rId3"/>
    <p:sldId id="494" r:id="rId4"/>
    <p:sldId id="534" r:id="rId5"/>
    <p:sldId id="535" r:id="rId6"/>
    <p:sldId id="525" r:id="rId7"/>
    <p:sldId id="526" r:id="rId8"/>
    <p:sldId id="560" r:id="rId9"/>
    <p:sldId id="561" r:id="rId10"/>
    <p:sldId id="527" r:id="rId11"/>
    <p:sldId id="562" r:id="rId12"/>
    <p:sldId id="529" r:id="rId13"/>
    <p:sldId id="530" r:id="rId14"/>
    <p:sldId id="531" r:id="rId15"/>
    <p:sldId id="532" r:id="rId16"/>
    <p:sldId id="533" r:id="rId17"/>
    <p:sldId id="536" r:id="rId18"/>
    <p:sldId id="537" r:id="rId19"/>
    <p:sldId id="538" r:id="rId20"/>
    <p:sldId id="539" r:id="rId21"/>
    <p:sldId id="540" r:id="rId22"/>
    <p:sldId id="541" r:id="rId23"/>
    <p:sldId id="542" r:id="rId24"/>
    <p:sldId id="563" r:id="rId25"/>
    <p:sldId id="543" r:id="rId26"/>
    <p:sldId id="544" r:id="rId27"/>
    <p:sldId id="545" r:id="rId28"/>
    <p:sldId id="546" r:id="rId29"/>
    <p:sldId id="547" r:id="rId30"/>
    <p:sldId id="548" r:id="rId31"/>
    <p:sldId id="29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657" autoAdjust="0"/>
  </p:normalViewPr>
  <p:slideViewPr>
    <p:cSldViewPr>
      <p:cViewPr varScale="1">
        <p:scale>
          <a:sx n="63" d="100"/>
          <a:sy n="63" d="100"/>
        </p:scale>
        <p:origin x="1380" y="4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6-10-19T13:31:37.292"/>
    </inkml:context>
    <inkml:brush xml:id="br0">
      <inkml:brushProperty name="width" value="0.05292" units="cm"/>
      <inkml:brushProperty name="height" value="0.05292" units="cm"/>
      <inkml:brushProperty name="color" value="#FF0000"/>
    </inkml:brush>
  </inkml:definitions>
  <inkml:trace contextRef="#ctx0" brushRef="#br0">10648 18853 9,'0'0'28,"0"0"3,0 0-7,0 0-21,0 0-21,0 0-6,0 0-5,0 0 6</inkml:trace>
</inkml:ink>
</file>

<file path=ppt/ink/ink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1-10T09:57:56.779"/>
    </inkml:context>
    <inkml:brush xml:id="br0">
      <inkml:brushProperty name="width" value="0.05292" units="cm"/>
      <inkml:brushProperty name="height" value="0.05292" units="cm"/>
    </inkml:brush>
  </inkml:definitions>
  <inkml:trace contextRef="#ctx0" brushRef="#br0">12617 8644 219 0,'-3'-2'2'0</inkml:trace>
</inkml:ink>
</file>

<file path=ppt/ink/ink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1-12T08:31:42.609"/>
    </inkml:context>
    <inkml:brush xml:id="br0">
      <inkml:brushProperty name="width" value="0.05292" units="cm"/>
      <inkml:brushProperty name="height" value="0.05292" units="cm"/>
    </inkml:brush>
  </inkml:definitions>
  <inkml:trace contextRef="#ctx0" brushRef="#br0">16946 3902 1302 0,'-4'0'255'0,"-3"9"-98"16,-1 14-12-16,-5 19-32 15,2 14-17-15,-4 17-30 0,1 7-8 16,3 4-25-16,1-4-4 16,5-20-6-16,3-11-9 15,2-27-10-15,5-7-26 16,-1-20-142-16,3-13-127 15</inkml:trace>
  <inkml:trace contextRef="#ctx0" brushRef="#br0" timeOffset="156.8257">16903 3908 1289 0,'25'-6'248'15,"20"1"-134"-15,10-3-64 16,7 1-26-16,0 6-105 16</inkml:trace>
  <inkml:trace contextRef="#ctx0" brushRef="#br0" timeOffset="406.2611">16853 4510 1366 0,'11'2'264'0,"10"4"2"16,24-6-133-16,16 1-24 15,8-3-48-15,-2-5-25 16,-9 4-67-16,-14-6-90 0</inkml:trace>
  <inkml:trace contextRef="#ctx0" brushRef="#br0" timeOffset="585.2893">16934 4271 1448 0,'11'-4'226'0,"18"-5"-78"16,10 4-43-16,15 1-69 16,5 2-28-16</inkml:trace>
  <inkml:trace contextRef="#ctx0" brushRef="#br0" timeOffset="1138.7754">17432 4406 1564 0,'0'7'279'0,"0"9"-127"16,0 4-40-16,0 5-39 15,-1-2-19-15,1-4-27 16,0-3-9-16,1-10-8 15,4-6-1-15,5-5-3 16,-1-10-1-16,1-6-2 16,0-1-1-16,0-3 0 15,1 4-1-15,2 4 0 16,0 4-1-16,-2 9 0 16,1 3 2-16,-6 7 4 15,-2 4 3-15,1 12 1 16,-3 1 1-16,-4 1-4 15,2 1-2-15,-2-10-2 0,4-1-1 16,11-5 1-16,-8-9-1 16,11-3 0-16,-3-6 0 15,-3-8 0-15,4 1 0 16,-4 3-2-16,0 4 0 16,-2 9 0-16,-1 7 0 15,-2 9 2-15,-5-1-1 16,0 3 0-16,0 1 5 15,5-6-119-15,6-4-147 0</inkml:trace>
  <inkml:trace contextRef="#ctx0" brushRef="#br0" timeOffset="1516.8002">17843 4497 1377 0,'0'5'245'16,"1"2"-50"-16,10-4-83 16,1 0-34-16,9-3-36 15,2-3-11-15,3-4-18 16,-4-1-3-16,-4-3-5 0,-1-3-1 15,-7 2-1-15,-1 2-2 16,-13-3 2-16,0 2-1 16,-9 6 1-16,-5 1 2 15,-6 11-2-15,-3 3-1 16,-2 4 16-16,7 7 3 16,8 3 5-16,5 2 2 15,9 1-12-15,6-3-6 0,9-1-5 16,4-6-2-16,9-1-6 15,-3-2-31-15,5-4-184 16</inkml:trace>
  <inkml:trace contextRef="#ctx0" brushRef="#br0" timeOffset="1828.6222">18303 4478 901 0,'-4'-5'492'0,"-19"4"-259"15,-2-2-47-15,0 4-49 0,-4 6-34 16,11 3-46-16,4 7-12 15,5 2-13-15,4 3-1 16,10 0-2-16,2-1-2 16,11 0-9-16,6-2-3 15,2-11-7-15,4 0-1 16,-2-8-17-16,0-5-44 16</inkml:trace>
  <inkml:trace contextRef="#ctx0" brushRef="#br0" timeOffset="2171.9625">18408 4133 1513 0,'-8'2'270'16,"-3"5"-73"-16,6 8-100 15,2 6-18-15,6 17-35 16,2 5-11-16,-1 9-12 15,3 5-7-15,0-1-7 16,1-9-1-16,0-11-3 16,0-10 3-16,-3-13 0 15,2-2 1-15,-3-11 2 16,2-4 0-16,2-11-1 0,3-1-2 16,-2-11-5-16,7 4-1 15,-2 7 0-15,-3 1-1 16,5 22-1-16,-6 2 2 15,5 12 7-15,-5 2 4 16,-2-4 1-16,0 4-1 16,-3-5-11-16,2-4-25 15</inkml:trace>
  <inkml:trace contextRef="#ctx0" brushRef="#br0" timeOffset="2567.0009">19025 4090 1588 0,'6'4'309'16,"11"2"-148"-16,6-1-54 16,20-1-64-16,4 0-21 15,6-2-26-15,-3 0-41 0,-12 1-235 16</inkml:trace>
  <inkml:trace contextRef="#ctx0" brushRef="#br0" timeOffset="2801.5035">19027 4267 1568 0,'5'2'299'0,"14"6"-123"16,8-3-36-16,16-4-64 16,6 1-30-16,2 1-38 0,-3 0-10 15</inkml:trace>
  <inkml:trace contextRef="#ctx0" brushRef="#br0" timeOffset="3208.3866">19631 4158 1367 0,'-8'5'245'0,"5"5"-42"16,9 0-6-16,25-6-37 16,21-1-23-16,29-7-65 0,14-1-23 15,6-3-34-15,0-1-8 16,-16 2 4-16,-9 3-32 16,-15-1-139-16</inkml:trace>
  <inkml:trace contextRef="#ctx0" brushRef="#br0" timeOffset="3535.5111">19910 3868 1213 0,'12'-27'300'16,"2"-19"-161"-16,3 0-16 16,1-1-9-16,-7 11-24 15,-3 10-8-15,-5 12-12 16,-1 9 0-16,-5 21-25 15,7 14-15-15,-5 27-20 16,-3 13-5-16,5 12 1 0,-2-1-38 16</inkml:trace>
  <inkml:trace contextRef="#ctx0" brushRef="#br0" timeOffset="3974.1712">19835 4447 1451 0,'10'-15'206'0,"8"-14"-85"15,6 0 1-15,10 14-16 16,-2 9-22-16,7 17-37 16,-5 7-10-16,-11 18-20 15,-8 4-4-15,-18 5-4 16,-7 7-1-16,-11-4-2 16,-3 1-3-16,-7-10-13 15,0-7-6-15,-3-17-21 16,7-8-9-16,5-11 0 15,6-7 6-15,11-7 17 0,5-2 9 16,12-1 21-16,6 5 12 16,6 4 25-16,3 8 12 15,4 11 16-15,3 7 3 16,1 10-7-16,-3 0-7 16,-3 3-16-16,-6-3-2 15,0-6-93-15</inkml:trace>
  <inkml:trace contextRef="#ctx0" brushRef="#br0" timeOffset="4657.9705">20550 3735 971 0,'4'0'445'0,"1"-1"-268"0,0 8-44 15,1 13-10-15,0 14-25 16,0 14-13-16,-1 16-20 16,0 3-8-16,-4 2-24 15,0-7-11-15,2-11-11 16,2-12-3-16,0-18-3 16,3-7-1-16,2-15-27 15,1-7-16-15,2-12-21 16,1-3 1-16,2-5 10 15,3 1-4-15,-1 1 13 16,3 7 4-16,-5 7 16 16,-7 5 19-16,-10 7 5 15,-9 3 3-15,-7 5 1 16,-5 2 2-16,-1 10 8 16,2-3 3-16,5 0 12 0,5 2 3 15,10-4 5 1,5-2 2-16,11 4-4 0,4-4-2 15,10-1-15-15,2-1-6 16,3-6-10-16,-4 0-34 16</inkml:trace>
  <inkml:trace contextRef="#ctx0" brushRef="#br0" timeOffset="5810.0956">21157 3813 991 0,'-3'-5'444'0,"0"0"-229"16,-4 6-25-16,-2 18-54 15,-1 6-32-15,-1 17-54 16,-2 7-14-16,-1 1-16 16,2 4-6-16,0-9-8 15,2-6-2-15,9-6 0 16,-3-10 0-16,4-10 0 16,1-4-1-16,-1-8 1 15,7-2-1-15,0-6 0 16,-1-5-1-16,3-6-2 15,4-5 0-15,5-10-3 16,3-4-2-16,0-6-2 16,-2-7 1-16,0-1 3 15,-3 2 3-15,-2 4 0 0,-4 9 3 16,-5 16 2-16,-2 8 1 16,-4 15 6-16,1 10 1 15,1 13 3-15,4 8-1 16,9 7-5-16,3 4-2 15,10 1-5-15,3 2-1 16,-3-8 0-16,-6-3 1 16,-4-9-31-16,-4-5-35 15,-6-6-121-15,-1-1-82 0</inkml:trace>
  <inkml:trace contextRef="#ctx0" brushRef="#br0" timeOffset="5996.677">21116 4013 1415 0,'7'6'220'16,"5"4"-83"-16,15 3-72 15,7-5-11-15,13 2-38 16,4-4-3-16,-5-7-205 15</inkml:trace>
  <inkml:trace contextRef="#ctx0" brushRef="#br0" timeOffset="6394.4294">21439 3617 1264 0,'-5'-15'278'16,"-4"-13"-124"-16,8 6-48 15,8 2 4-15,7 4-22 16,9 8-13-16,5 6-23 15,-4 1-11-15,2 11-26 16,-4 0-4-16,-13 8-3 16,-6 0-1-16,-14 4-1 15,-4 5 1-15,-5-2-2 16,-3 0 0-16,5-5-2 16,3-5-1-16,8-5-1 15,7-3-1-15,10-2 0 16,1-2 0-16,14-2 0 15,5 1 0-15,7 1-10 16,3 1-38-16</inkml:trace>
  <inkml:trace contextRef="#ctx0" brushRef="#br0" timeOffset="6993.8742">21896 4018 1458 0,'0'2'227'0,"0"7"-59"16,15 4-88-16,5 0-18 16,13-3-18-16,-1-5-11 15,4-7-9-15,1-4-2 16,-6-5-5-16,-4 0-4 16,-11-9-4-16,-4-1 0 15,-14 3-2-15,-9 3-1 16,-15 3-3-16,-6 10-1 0,-7 4-2 15,1 6-1 1,6 13-2-16,4-1 2 0,10 4-2 16,5 1-2-16,8 2 3 15,6 2 1-15,9-1 7 16,6 2 3-16,12-1 2 16,-2-6 1-16,12-5-5 15,-1-7 2-15,4-11-60 16,3-4-23-16</inkml:trace>
  <inkml:trace contextRef="#ctx0" brushRef="#br0" timeOffset="7278.6265">22215 3560 1397 0,'11'-2'240'0,"21"1"-53"16,8 1-32-16,8-4-78 15,3 6-32-15,-4 3-61 16,-2 2-136-16</inkml:trace>
  <inkml:trace contextRef="#ctx0" brushRef="#br0" timeOffset="7851.1707">22790 3019 1025 0,'-2'-2'417'15,"-4"-1"-222"-15,5 1-46 0,0 2-65 16,1 0-5-16,0 27-27 15,8 41-10-15,-1-27 1 16,-1 3 1-16,-2-5-10 16,-5-6-4-16,1-8-13 15,2-5-5-15,-2-12 0 16,0-5-1-16,2-10-2 16,-1-6 0-16,8-7-6 15,2-3-2-15,3 2-1 16,6 2 0-16,-2 7-2 15,-4 6-1-15,7 11-1 16,-7 5 0-16,-3 6 2 16,1 6 2-16,-11 2 1 15,-5 2 0-15,-8 0 2 16,-5-5-1-16,-7-4 1 0,-4-6-1 16,5-7-34-16,1-1-40 15,9-7-162-15</inkml:trace>
  <inkml:trace contextRef="#ctx0" brushRef="#br0" timeOffset="8152.0388">22612 3581 880 0,'2'1'459'0,"12"0"-254"16,6-1-58-16,22-2-24 15,8 0-11-15,7 2-55 16,3 1-16-16,-6 4-21 15,-3 1-7-15,-4 1-2 16,-6-2-39-16,-9-4-158 16</inkml:trace>
  <inkml:trace contextRef="#ctx0" brushRef="#br0" timeOffset="8805.1633">22697 3750 1259 0,'7'5'275'16,"3"1"-129"-16,-1 10-53 16,-1 2-4-16,-4 5-17 15,-3 3-7-15,-4-4-16 16,1 2-12-16,0-8-12 15,-1-5-6-15,3-11-6 16,1-5-3-16,6-11-5 16,3-4 0-16,7-3-4 15,2-4 1-15,0 3-2 0,1 5 1 16,-1 8 0-16,-7 8 3 16,0 8 5-16,-3 5 3 15,-6 7 4-15,3 3-2 16,-6 0-3-16,1 3-2 15,-2-4-5-15,-1-6 1 16,4-5-3-16,-2-7 0 16,7-7-3-16,-2-6-3 0,-2-8-3 15,6-1 1-15,1-1 1 16,-1 4 2-16,6 6 2 16,-4 2 1-16,2 10-1 15,2 2 1-15,-5 8 3 16,0 7 4-16,-5-1 5 15,1 2 1-15,-1-5-1 16,-1-1-3-16,-2-2-4 16,-2-1 0-16,-3-4-57 15,-1-2-64-15</inkml:trace>
  <inkml:trace contextRef="#ctx0" brushRef="#br0" timeOffset="9389.0841">23412 3245 1394 0,'1'1'248'15,"-1"3"-33"-15,-8 9-100 16,1 5-32-16,0 11-28 15,6 8-3-15,2 4-6 16,2 0-3-16,3-3-16 0,-5-6-4 16,6-3-10-16,-1-3-3 15,-4-7-3-15,3-2 0 16,-3-4-2-16,-1-4 0 16,4-1-2-16,2-2-1 15,-1-4-1-15,6-2-1 16,3-1-22-16,5-3-22 15,6-2-83-15,-1-3-74 0</inkml:trace>
  <inkml:trace contextRef="#ctx0" brushRef="#br0" timeOffset="9644.7772">23295 3454 1277 0,'0'0'274'0,"1"-2"-101"16,7 2-7-16,15 0-35 15,3 1-26-15,12-1-31 16,6 0-14-16,5-2-22 15,-3-1-9-15,-8 0-11 0,-10-1-15 16</inkml:trace>
  <inkml:trace contextRef="#ctx0" brushRef="#br0" timeOffset="263482.321">8768 12805 1595 0,'-5'-7'290'0,"6"-10"-170"16,5-2-23-16,21 3-7 15,7-1-11-15,12 6-20 16,11 8-5-16,-5 10-19 15,-3 8-10-15,-13 11-7 16,-13 4-5-16,-19 8-1 16,-4 4 0-16,-15-4 0 15,-6-2-1-15,-2-9-5 16,-3-5 0-16,6-14-4 16,2-5-5-16,13-10-12 15,7-5-1-15,14 2-4 0,9 2 4 16,8 8 8-16,4 7 1 15,2 7 5-15,-7 11 7 16,-13 4 21-16,-16 5 9 16,-21 15 9-16,-12-4 1 15,-14 3-14-15,-3-4-9 16,0-21-16-16,5-10-22 16,8-16-59-16,9-5-25 15,11-4-63-15,5 0-55 0</inkml:trace>
  <inkml:trace contextRef="#ctx0" brushRef="#br0" timeOffset="264260.1957">9420 12861 1016 0,'4'6'383'15,"3"7"-240"-15,4 1-22 16,11-3-7-16,2-2-2 16,10-9-4-16,-2-4-6 0,-8-11 7 15,-3-1 4-15,-14-4-11 16,-8-2-8-16,-14 1-35 16,-10 2-11-16,-7 4-30 15,4 4-10-15,3 9-11 16,8 1-34-16,8 2-90 15,2 3-75-15</inkml:trace>
  <inkml:trace contextRef="#ctx0" brushRef="#br0" timeOffset="264431.7395">9472 13044 1549 0,'5'2'296'0,"8"1"-99"16,5-2-44-16,10-3-83 16,4 2-28-16,4 0-48 15,-4-3-49-15,-7 0-210 0</inkml:trace>
  <inkml:trace contextRef="#ctx0" brushRef="#br0" timeOffset="264591.3108">9477 13174 1662 0,'7'2'353'0,"12"0"-214"16,4 0-25-16,13-4-56 16,2-2-31-16</inkml:trace>
  <inkml:trace contextRef="#ctx0" brushRef="#br0" timeOffset="265098.8246">10546 12965 1274 0,'-7'-4'289'0,"-13"-3"-72"15,-2 5-20-15,-5 9-46 16,-2 8-14-16,0 6-54 16,6 4-21-16,8 7-42 15,2-2-8-15,15 4-12 16,2-3-4-16,12-1 4 15,7 1 0-15,5-12 3 16,4-6 3-16,-3-13 2 16,-5-4 3-16,-12-6 29 15,-9-1 9-15,-16 0 8 16,-7 2-1-16,-10 3-34 16,0 1-15-16,8 3-90 15,5-3-54-15</inkml:trace>
  <inkml:trace contextRef="#ctx0" brushRef="#br0" timeOffset="265503.0262">10941 13009 1504 0,'-7'-2'261'15,"-14"-3"-71"-15,-3-1-14 16,-9 2-41-16,-2-2-33 0,3 0-57 16,4 6-21-16,14 1-28 15,6 4-4-15,13 6-4 16,8 3 0-16,4 4 4 16,2-5-5-16,5 0-18 15,-4-5-3-15,-4-8-2 16,-1 0 6-16,-9 0 23 15,-8 1 6-15,-8 6 6 16,-5 0 4-16,-7 0 27 16,3 3 11-16,6 2 17 15,5 3-2-15,8 2-23 16,3-3-10-16,8 5-18 16,5-2-2-16,11-1-4 15,2-1-1-15,-2-10-8 16,3-4-24-16,-1-6-76 15,-3-5-71-15</inkml:trace>
  <inkml:trace contextRef="#ctx0" brushRef="#br0" timeOffset="265669.3675">11061 13004 1366 0,'7'0'265'15,"8"-1"8"-15,4-3-82 16,14 7-68-16,0-4-34 0,8-1-53 15,-3 2-13-15,-8-2-22 16,-3 2-34-16,-8-1-134 16,-3 0-110-16</inkml:trace>
  <inkml:trace contextRef="#ctx0" brushRef="#br0" timeOffset="265806.0068">11283 12988 1412 0,'-1'11'242'0,"-8"12"-53"15,7 7-8-15,-2 4-57 16,1 3-20-16,5 2-42 16,0-5-23-16,9-5-39 15,0-6-51-15</inkml:trace>
  <inkml:trace contextRef="#ctx0" brushRef="#br0" timeOffset="265974.4684">11667 13227 1833 0,'2'10'468'16,"-6"13"-291"-16,-7-1-29 16,-7 4-88-16,-5-1-17 15,1 3 288-15</inkml:trace>
  <inkml:trace contextRef="#ctx0" brushRef="#br0" timeOffset="266641.493">12714 12884 1190 0,'-7'17'309'0,"-16"10"-150"15,-4 4-26-15,-10-6-35 16,-6-16-13-16,0-9-39 16,5-8-14-16,11-23-20 15,8-2-15-15,19-7-15 16,6-3-1-16,17 5 1 16,8 5 5-16,14 11 11 15,7 9 5-15,3 18 12 16,-7 10 5-16,-20 21 32 15,-11 7 19-15,-24 22 14 16,-7 4-2-16,-23 0-35 16,-7-1-16-16,-7-18-20 15,2-6-2-15,14-19-2 16,9-6-2-16,12-11-4 0,6-6-2 16,12-2-3-16,11 0-1 15,16-2 0-15,17-1 0 16,5 1 2-16,1-3 2 15,1 3-77-15,-7-1-95 16</inkml:trace>
  <inkml:trace contextRef="#ctx0" brushRef="#br0" timeOffset="266916.8612">13067 12751 1530 0,'-9'5'235'0,"-5"7"-155"16,9 1-2-16,14 2-14 16,12-3-11-16,9-2-8 15,4-6-3-15,0-6-9 16,-6-6 1-16,-10-5 4 15,-1 3-2-15,-17-3-6 16,-7 2-6-16,-5 6-40 16,-8 3-37-16,-4 9-188 15</inkml:trace>
  <inkml:trace contextRef="#ctx0" brushRef="#br0" timeOffset="267061.4748">13088 13016 1486 0,'9'2'268'16,"14"-1"-41"-16,6 5-102 16,1-5-68-16,0 0-22 0,-7 4-87 15,2-4-201-15</inkml:trace>
  <inkml:trace contextRef="#ctx0" brushRef="#br0" timeOffset="267201.101">13082 13118 1563 0,'6'3'312'15,"6"0"-96"-15,20 1-136 16,0-3-22-16,9 3 43 16</inkml:trace>
  <inkml:trace contextRef="#ctx0" brushRef="#br0" timeOffset="267676.3379">14106 12931 1487 0,'-14'2'274'0,"-17"8"-46"16,1 3-66-16,6 9-71 15,2-1-42-15,14 4-39 16,5-1-8-16,11-1-4 16,12 5-1-16,9-7 2 15,4-4 1-15,-1-8 3 16,-3-7 1-16,-6-4 4 15,-9-2 4-15,-7-2 5 16,-8-2 2-16,-20 2-2 0,-5-2-3 16,-3 0-8-16,3 0-36 15</inkml:trace>
  <inkml:trace contextRef="#ctx0" brushRef="#br0" timeOffset="268078.8324">14532 12935 1215 0,'-9'-9'348'16,"-9"-5"-59"-16,-4 4-122 15,1 7-31-15,0 7-67 16,5 6-32-16,6 5-26 15,3-2-6-15,7 3-6 16,5-4-2-16,8-1 0 16,2 1 2-16,1-10 1 15,0 6-5-15,-9-4-12 16,-3-2-8-16,-8 2-12 16,-8-2 8-16,-9 1 11 15,-4 3 9-15,-1 1 19 16,3 0 10-16,7 1 10 15,8 0 3-15,8-1 0 16,3 5-5-16,12 0-9 0,4-4-5 16,7 2-7-16,5-2-4 15,3 0-14-15,0 1-25 16,2-5-103-16,-2-4-205 16</inkml:trace>
  <inkml:trace contextRef="#ctx0" brushRef="#br0" timeOffset="268218.6514">14680 13000 1553 0,'4'-5'313'0,"11"3"-93"16,5 1-43-16,4 1-80 15,3 4-33-15,0 0-32 16,1-2-8-16,0-5-31 16,2 1-33-16,-4-6-173 15</inkml:trace>
  <inkml:trace contextRef="#ctx0" brushRef="#br0" timeOffset="268393.9636">14860 13008 986 0,'-5'12'439'16,"-3"10"-256"-16,3-1-25 15,5 6 5-15,6-4-39 0,1 0-23 16,6-2-55-16,-2-3-15 15,4-4-91-15,0-5-99 16</inkml:trace>
  <inkml:trace contextRef="#ctx0" brushRef="#br0" timeOffset="268548.55">15283 13161 1732 0,'1'11'406'0,"-2"13"-218"16,-3 1-37-16,-7 2-59 16,-5 0-20-16,-3 0 290 15</inkml:trace>
  <inkml:trace contextRef="#ctx0" brushRef="#br0" timeOffset="269196.8174">15958 12869 1035 0,'0'4'354'0,"10"4"-213"15,2-5-55-15,8-11 5 16,9-7 3-16,-4-15-12 16,-1-5-10-16,2-3-14 15,-9-2-11-15,-3 9-13 16,0 4-7-16,-9 7 11 16,-4 3 7-16,-1 13 11 15,-4 2 5-15,-1 9-18 16,3 8-9-16,-2 7-8 15,1 9 1-15,0 14-3 16,1 9-4-16,-2 11-9 16,4-1-4-16,0-6-3 15,0-6 1-15,6-15-38 16,-3-6-37-16,9-9-128 16</inkml:trace>
  <inkml:trace contextRef="#ctx0" brushRef="#br0" timeOffset="269490.0394">16566 12693 1360 0,'-10'2'253'16,"-11"0"-23"-16,12 9-144 15,4 4-26-15,11 5-31 16,12 2-7-16,9-3-3 15,0-4-3-15,14-7-4 16,-2-5-1-16,-8-13 1 16,-3 0 13-16,-20-5 21 15,-8-2 5-15,-13 4 5 16,-8-3-9-16,-10 4-24 16,0 2-8-16,7 0-10 15,7 3-11-15,5 1-64 16,6 2-63-16</inkml:trace>
  <inkml:trace contextRef="#ctx0" brushRef="#br0" timeOffset="269658.7953">16681 12961 1555 0,'7'3'257'15,"13"-1"-152"-15,4 3-40 16,9-3-57-16,1 2-109 16</inkml:trace>
  <inkml:trace contextRef="#ctx0" brushRef="#br0" timeOffset="269810.8409">16644 13148 1631 0,'0'3'334'0,"5"1"-188"16,6 2-41-16,16-1-49 15,5 1-25-15,4-3-46 16</inkml:trace>
  <inkml:trace contextRef="#ctx0" brushRef="#br0" timeOffset="270307.4722">17700 12835 1102 0,'-5'-5'397'0,"-13"-3"-136"16,0 2-41-16,-8 6-54 16,-1 4-25-16,6 10-70 15,6 5-22-15,12 17-36 16,0 1-5-16,11 2-9 16,7 4-2-16,11-17 3 15,8-3 0-15,4-12 2 16,-5-8 1-16,-9-4 5 15,-5-2 2-15,-15-1 3 16,-12 0-1-16,-20-1-3 16,-10-2-4-16,-9-2-16 0,3 0-31 15,18 0-105-15</inkml:trace>
  <inkml:trace contextRef="#ctx0" brushRef="#br0" timeOffset="270719.0708">18111 12821 1378 0,'-8'-5'244'0,"-11"-5"-35"16,2 4-40-16,-7 2-70 15,2 3-20-15,7 4-53 16,1 4-12-16,14 6-14 15,1-1-4-15,5 0-1 16,0-3 2-16,11 0 1 16,1-1 2-16,1-1 0 15,-1 0-1-15,-10-5-5 16,-3 0-6-16,-7-1-5 16,-9-1 1-16,-9 3 5 15,-3 1 7-15,-6 3 32 16,1 3 14-16,7 4 25 15,3 1 7-15,12 4-17 0,6 2-7 16,12-1-23-16,4 0-6 16,15-1-10-16,6-9-3 15,3-5-3-15,9-2-1 16,-6-7-18-16,1-3-30 16,-1-2-85-16,-4-3-67 15</inkml:trace>
  <inkml:trace contextRef="#ctx0" brushRef="#br0" timeOffset="270945.7489">18336 12774 1452 0,'2'-4'206'0,"11"2"-65"16,8 2-30-16,15 0-27 15,14 2-14-15,4-2-37 16,-1 0-9-16,-1-2-9 16,-9-1 0-16,-12 0-25 15,-6 0-28-15,-13 0-91 16,-8 0-69-16</inkml:trace>
  <inkml:trace contextRef="#ctx0" brushRef="#br0" timeOffset="271084.3761">18627 12761 476 0,'-9'4'471'15,"-5"8"-72"-15,3 7-228 16,4 6-38-16,6 10-7 0,-1 2 6 16,9 1 2-16,4 1-5 15,1-5-17-15,5 0-16 16,-2-9-40-16,-2-5-12 16,3-9 27-16</inkml:trace>
</inkml:ink>
</file>

<file path=ppt/ink/ink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1-12T10:55:54.281"/>
    </inkml:context>
    <inkml:brush xml:id="br0">
      <inkml:brushProperty name="width" value="0.05292" units="cm"/>
      <inkml:brushProperty name="height" value="0.05292" units="cm"/>
      <inkml:brushProperty name="color" value="#FF0000"/>
    </inkml:brush>
  </inkml:definitions>
  <inkml:trace contextRef="#ctx0" brushRef="#br0">9910 13757 1372 0,'-4'12'242'16,"-3"12"-58"-16,5 23-51 16,-3 12-24-16,5 30-43 15,0 16-15-15,7 25-38 16,1 13-8-16,2 9-4 15,5-1-1-15,-2-22 0 16,-3-11-2-16,-2-31-42 16,-4-17-33-16,-5-27-218 0</inkml:trace>
  <inkml:trace contextRef="#ctx0" brushRef="#br0" timeOffset="477.7559">9870 13768 1155 0,'-5'0'332'16,"-3"0"-184"-16,-10 12-52 15,-2 8-13-15,1 13-15 16,-1 8-9-16,4-1-9 16,2-3-6-16,5-7-14 15,2-9-4-15,9-17-4 16,10-6 3-16,5-27-1 15,6-10-1-15,6-15-8 16,0-3-6-16,1 5-5 0,3 6-3 16,0 16-1-16,-5 9-1 15,-2 18 1-15,-6 8 0 16,-5 19 11-16,-1 7 2 16,-6 12 1-16,-1 5-1 15,-1 7-27-15,-3 2-39 16,4 1-104-16,3-2-85 15</inkml:trace>
  <inkml:trace contextRef="#ctx0" brushRef="#br0" timeOffset="1515.3036">9015 15528 708 0,'-4'-7'487'16,"-6"-8"-189"-16,-4 5-160 15,-6 7-19-15,0 3-8 16,-2 15-29-16,1 5-16 0,5 12-29 16,2 5-13-16,14 7-17 15,5 4-7-15,8-4-4 16,9 0-1-16,1-15 1 15,3-8 0-15,3-15 1 16,-4-6 1-16,-4-12 3 16,-6-7 4-16,-10-5 4 15,-5 0 9-15,-6 1 17 16,-6 3 8-16,-1 5 5 16,1 6-7-16,1 11-17 15,1 11-9-15,2 19-10 16,2 11-2-16,-1 16-3 15,2 7 0-15,1 5-1 16,-1-2-1 0,3-3-5-16,2-6-16 0,0-19-58 15,3-6-50-15</inkml:trace>
  <inkml:trace contextRef="#ctx0" brushRef="#br0" timeOffset="1970.2714">9122 15500 1331 0,'-1'-4'244'0,"2"-4"-85"0,5 3-16 16,9 5-39-16,5 2-26 15,14 3-41-15,8 4-9 16,-1-5-18-16,-2 0-4 16,-10-3-1-16,-11-2 0 15,-7-2 0-15,-4-1 1 16,-7 4-4-16,-2-3 1 15,-6 3-1-15,-4-4-2 16,-6-4 3-16,0 4-2 0,4 3 0 16,1 1-2-16,2 6-6 15,6 9-1-15,1 11 0 0,4 4 0 0,5 11 4 16,-2 0 1-16,8 1 1 16,1 1 1-16,-4-7 1 15,4-4 0-15,-2-8-37 16,4-5-23-16,2-16-168 15</inkml:trace>
  <inkml:trace contextRef="#ctx0" brushRef="#br0" timeOffset="2308.532">9697 15626 1150 0,'-5'13'315'0,"-3"7"-200"16,-4 3-64-16,-7 3-9 0,-5-8-1 16,-1-6 3-16,-1-10 17 15,3-5 17-15,5-11-15 16,4-1-10-16,8-5-20 15,5-1-10-15,7 3-10 16,3 1-6-16,7 4-6 16,2 3 0-16,2 9-2 15,2 2-1-15,0 14 2 16,2 7 0-16,-3 6 0 0,0 5-11 16,1-1-64-16,-5-2-51 15</inkml:trace>
  <inkml:trace contextRef="#ctx0" brushRef="#br0" timeOffset="2487.1814">9623 15296 1679 0,'-1'-7'406'0,"0"-3"-147"16,1 3-86-16,1 13-108 15,1 1-20-15,2 5-95 16,2 3-42 0</inkml:trace>
  <inkml:trace contextRef="#ctx0" brushRef="#br0" timeOffset="2856.4012">9868 15611 1460 0,'-1'0'244'0,"3"5"-52"16,1 4-77-16,2 8-80 16,3 7-13-16,-1 6-17 0,0-1-2 0,4-4-2 15,3-6-1-15,-1-12 15 16,0-7 16-16,0-9 38 16,-3-8 10-16,-1-10-2 15,1-2-15-15,-3-7-34 16,4 3-11-16,0 2-58 15,1-3-72-15</inkml:trace>
  <inkml:trace contextRef="#ctx0" brushRef="#br0" timeOffset="3510.8646">10331 15511 1227 0,'-3'-3'273'0,"-10"0"-161"16,-1-2-7-16,-1 3-22 16,-3 2-13-16,4 1-25 15,1 4-11-15,5 5-11 16,9 4-4-16,7 0-7 16,10 4-6-16,2 1-6 15,-1-7-1-15,-1 2 0 16,0 0 0-16,-6-8 1 15,1 1 0-15,-7-7 2 16,-6-6-2-16,-8 0-2 16,-2 2 0-16,-6 4 1 15,-4 1 3-15,-3 6 9 16,-6 1 2-16,7 2-3 16,3 2-1-16,12 1-10 15,9 2-2-15,7 0-2 16,5-1-1-16,3-1 0 0,3-1 1 15,0-4 1-15,2-6-1 16,-1-3 3-16,0-5-9 16,-2-10-9-16,4-1 0 15,-5-12-6-15,0-4 7 16,-1-1 8-16,-3 0 3 16,-1 8 8-16,-5 5 5 15,-6 10 27-15,-2 6 8 16,-8 14 27-16,-1 7 8 0,1 14-5 15,1 7-11-15,5 7-30 32,1 0-15-32,4-4-11 15,2-6-27-15,5-11-117 16</inkml:trace>
  <inkml:trace contextRef="#ctx0" brushRef="#br0" timeOffset="4004.9847">10979 15667 1385 0,'5'-6'239'16,"3"-7"-54"-16,4-11-61 15,6-5-8-15,5-8-27 16,3-1-10-16,4-1-33 15,0-3-15-15,-6 4-21 16,0 0-3-16,-7 9-1 0,-4 2 1 16,-7 9 2-16,-3 9 1 15,-8 9-4-15,1 12 0 16,-5 10-3-16,0 8-1 16,-1 8-1-16,-2 5-1 15,4 13 0-15,-1 5-2 16,6 9 1-16,0-2 1 15,1-9-1-15,3-7-1 16,3-23-29-16,2-6-26 16,4-19-79-16,1-5-67 0</inkml:trace>
  <inkml:trace contextRef="#ctx0" brushRef="#br0" timeOffset="4302.02">11460 15320 1461 0,'0'10'200'0,"1"6"-104"16,4 2-41-16,11-3-11 15,-1-4 5-15,5-9 8 16,2-4 8-16,-3-10 10 0,0-3 15 16,-5-4 1-16,-3-6-7 15,-8-1-23-15,-3-2-17 16,-9 4-27-16,-6 4-8 16,-8 15-52-16,-4 5-35 15,-3 15-84-15,2 3-61 16</inkml:trace>
  <inkml:trace contextRef="#ctx0" brushRef="#br0" timeOffset="4498.9287">11520 15495 1549 0,'11'-2'238'0,"16"0"-157"16,3 1-37-16,2-3-25 16,-3 4-28-16,-11-4-125 15</inkml:trace>
  <inkml:trace contextRef="#ctx0" brushRef="#br0" timeOffset="4694.1931">11475 15641 1517 0,'11'0'252'0,"10"0"-90"16,13 1-100-16,2-1-10 15,8 1-25-15,-2 3-8 16,-10-5-88-16</inkml:trace>
  <inkml:trace contextRef="#ctx0" brushRef="#br0" timeOffset="5361.6329">14073 13732 1389 0,'-5'0'249'16,"-8"0"-40"-16,4 15-66 16,0 11-34-16,5 33-49 15,6 14-28-15,17 37-31 16,3 16-3-16,5 24-4 16,-4 10-2-16,-11 7 3 15,-6-9 0-15,-7-19 5 16,-2-13-4-16,0-29-31 15,-1-7-18-15,-4-24-49 16,-1-14-50-16</inkml:trace>
  <inkml:trace contextRef="#ctx0" brushRef="#br0" timeOffset="5785.4998">14081 13755 960 0,'-5'3'433'0,"-8"3"-253"16,0 9-75-16,-6 6-54 15,0 2-2-15,1 1-9 16,-1-2 1-16,8-5-2 16,2-4-14-16,6-4 0 15,3-10-1-15,5-9-7 0,2-6-7 16,8-11-9-16,2-2-1 15,3 0-1-15,-1 1-1 16,0 3 0-16,2 8-1 0,-5 4 0 16,2 5 0-1,-5 7 0-15,2 0 1 16,8 6-2-16,-2 2 0 16,1 1-23-16,-4 2-55 0</inkml:trace>
  <inkml:trace contextRef="#ctx0" brushRef="#br0" timeOffset="6887.0796">13412 15693 1389 0,'-4'-8'216'0,"-5"-13"-79"16,-3 4-36-16,0 5-37 16,-3 5-14-16,1 13-26 15,-3 7-8-15,2 14-8 16,2 7-6-16,7 7-5 16,7 1-1-16,11-2-5 15,3-1 2-15,7-9 3 16,1-4-1-16,2-14 1 15,2-5 1-15,-5-14 2 16,-3-5 1-16,-6-11 2 0,-6-3 2 0,-8 2 3 16,-6-1 5-16,-6 5 21 15,-2 4 11-15,-1 8 12 16,2 9 6-16,0 21-17 16,5 11-12-16,3 19-17 15,1 5-7 1,5 8-9-16,-2 5-1 15,4 2 0-15,2 1 1 16,2-12-14-16,-1-11-17 16,-2-18-45-16,0-7-25 15,2-17-93-15</inkml:trace>
  <inkml:trace contextRef="#ctx0" brushRef="#br0" timeOffset="7280.2531">13547 15697 1504 0,'6'-3'251'0,"7"-4"-79"0,16 0-100 15,2 1-14-15,5-1-31 16,-2 4-15-16,-6-2-17 15,-6 3-18-15,-4 1-59 16,-5-1-72-16,-45 35-12 109,0 2 235-109,34-25-2 16,-2-2 90-16,-1 7-75 16,1 10-13-16,2 7-31 15,-2 0-15-15,1-1-14 0,0-1-8 16,2-12-64-16,5-3-49 16</inkml:trace>
  <inkml:trace contextRef="#ctx0" brushRef="#br0" timeOffset="7609.0132">14028 15808 1486 0,'-4'12'223'0,"-11"12"-117"16,-1-1-20-16,-2-3-39 15,1-2-16-15,0-9-23 32,1-9-5-32,4-4-6 0,1-10-4 15,6-9-3-15,5 1 0 16,5-5 2-16,7 2 3 16,3 6 2-16,3 3 1 15,2 12 1-15,-1 3-1 16,3 9 2-16,-3 5 0 15,1 9 0-15,-2 1 0 0,-4 5-30 16,-1-3-55-16</inkml:trace>
  <inkml:trace contextRef="#ctx0" brushRef="#br0" timeOffset="7764.7763">13986 15496 1710 0,'-6'-3'341'0,"-2"2"-244"0,6 1-125 15,-1 0-46-15</inkml:trace>
  <inkml:trace contextRef="#ctx0" brushRef="#br0" timeOffset="8034.3876">14201 15721 1507 0,'0'2'292'0,"0"1"-1"16,0 13-200-16,2 6-31 15,2 9-26-15,0 5-6 16,0 1-9-16,3-6-3 15,-2-10-8-15,3-5 6 16,2-17 17-16,-1-5 4 16,1-13-1-16,0-9-7 0,-1-6-28 15,2-1-36-15,-2 5 48 16</inkml:trace>
  <inkml:trace contextRef="#ctx0" brushRef="#br0" timeOffset="8659.8942">14545 15674 1197 0,'-16'2'298'0,"-12"-2"-118"16,4 6-119-16,3 5-24 15,11 3-10-15,3 3-16 16,9 3-8-16,6-2 1 15,8-4-2-15,5-3-2 0,3-5 1 16,3-1 1-16,-4-8 1 16,-3 0 0-16,-6-5-3 15,-8-5-9-15,-6 3-5 0,-1-1 1 0,-14 9 6 16,0 6 15-16,-10 7 22 31,-5 2 15-31,3 6 6 16,4 2-4-16,9 3-10 15,6 2-7-15,9-4-3 0,5-5 0 0,7-3-7 32,7 0-1-32,4-7-10 15,2-5-5-15,3-6-3 16,-1-7-1-16,-6-11-3 16,0-1-10-16,-6-8-25 15,-1 1-1-15,-3 2 4 16,-1 2 9-16,-6 5 27 15,-2 5 6-15,-4 8 9 0,-1 4 5 16,-1 11 16-16,3 7 8 16,0 14-3-16,-2 4-7 15,4 6-22-15,1 1-7 16,6-4-3-16,1-5-27 16,3-14-106-16</inkml:trace>
  <inkml:trace contextRef="#ctx0" brushRef="#br0" timeOffset="9205.1425">15253 15594 1503 0,'-5'-11'263'0,"-5"-9"-72"16,3-6-27-16,9-6-42 15,5 0-30-15,10-3-31 0,8 0-15 16,6 8-14-16,6 6-9 16,5 21-22-16,2 9-6 15,-1 24-30-15,-10 7-6 16,-17 14-10-16,-12 7-6 16,-22 10 18-16,-5-2 10 15,-9-5 18-15,1-6 16 16,1-20 20-16,2-7 10 15,5-23 33-15,5-7 5 0,5-11-1 16,3-5-4-16,8-5-37 16,0-2-14-16,7 5-18 15,4 1-3-15,6 13-6 16,4 6 0-16,1 6-7 16,3 6-10-16,2 2-32 15,-3 0-23-15,1-4-63 16,-3-3-5-16</inkml:trace>
  <inkml:trace contextRef="#ctx0" brushRef="#br0" timeOffset="9495.5189">15694 15309 1440 0,'-3'2'236'0,"-8"3"-49"15,8 3-59-15,4 5-80 16,1-1-14-16,16 3-15 16,-2-2 9-16,9-7 14 15,2-5 9-15,-8-9 5 0,0-6-9 16,-13-7-11-16,-6-1-8 15,-13 2-28-15,-6 0-25 16,-4 10-68 0,2 5-49-16</inkml:trace>
  <inkml:trace contextRef="#ctx0" brushRef="#br0" timeOffset="9659.4664">15747 15545 1519 0,'8'0'241'15,"4"3"-73"-15,5-3-193 16,2 0-69-16</inkml:trace>
  <inkml:trace contextRef="#ctx0" brushRef="#br0" timeOffset="9812.283">15678 15647 1509 0,'8'0'235'0,"5"2"-80"16,10-1-137-16,4 1-10 15,4 0-18-15,0-1-33 16</inkml:trace>
  <inkml:trace contextRef="#ctx0" brushRef="#br0" timeOffset="11592.0924">17934 13587 1447 0,'0'0'210'0,"0"0"-80"16,0 5-21-16,-1-5-37 15,1 30-19-15,4 75-35 32,1-14-13-32,13 36-6 15,-3 20-2-15,4 28 3 16,-1 9 0-16,-8 0 19 16,-4-5 5-16,-6-26 10 15,-1-14 6-15,-4-24-18 16,0-20-6-16,-3-27-24 0,-1-20-40 15</inkml:trace>
  <inkml:trace contextRef="#ctx0" brushRef="#br0" timeOffset="12205.1123">17878 13678 1417 0,'-2'2'207'0,"-2"4"-91"16,-3 4-24-16,-1 9-36 15,0 4-20-15,-3 8-24 16,1 0-3-16,5-5-2 16,-1-1-2-16,6-14 3 0,3-6 3 15,4-15 11-15,2-8 4 16,4-11 5-16,-1-3-2 15,0-2-7-15,0 3-4 16,-5 6-8-16,-3 4-3 16,-3 12 14-16,1 6 2 15,-1 7 0-15,2 8 1 0,9 4-17 16,5 2-4-16,5 1 0 16,2-1-2-16,2-5-32 15,-5 4-29-15,-1 3 38 16</inkml:trace>
  <inkml:trace contextRef="#ctx0" brushRef="#br0" timeOffset="12952.5714">17364 15964 896 0,'5'-8'478'0,"6"-7"-265"0,-2-4-58 16,-7 2-37-16,-2 3-2 15,-4 4-16-15,-5 4-5 16,-5 6-22-16,-6 6-18 15,-3 10-30-15,0 5-11 16,2 10-15-16,4 3-3 0,11 6-4 16,4 0-1-16,11-1-4 15,6-3 1-15,9-11-1 16,3-6 0-16,5-17 3 16,0-8 1-16,-2-15 0 15,-4-2-3-15,-10-3 4 0,-3 1 3 16,-13 5 7-16,-7-3 9 15,-10 10 11-15,-4 6 0 16,0 10 1-16,6 12-3 16,2 13-11-16,5 10-3 15,6 20-5-15,2 9-1 0,4 7-1 16,6 3 1-16,-1-10 0 16,1-8 0-16,2-12-19 15,-2-13-20-15,-2-13-59 16,4-6-30-16</inkml:trace>
  <inkml:trace contextRef="#ctx0" brushRef="#br0" timeOffset="13187.2553">17556 15887 1257 0,'4'-5'307'0,"8"-5"-59"0,9-3-76 15,14-3-108-15,3 0-17 16,8-2-34-16,-6 4-15 16,-8 5-41-16,-5 2-20 15,-17 6-58-15,-4 1-50 16</inkml:trace>
  <inkml:trace contextRef="#ctx0" brushRef="#br0" timeOffset="13347.5775">17635 15839 1222 0,'-2'4'282'0,"2"5"-131"16,5 2-6-16,2 7-3 16,3 4-14-16,1 3-49 15,-1 3-16-15,2 6-35 16,-5-3-12-16,-2 1-35 15,-1-5-34-15,-4-12-113 32</inkml:trace>
  <inkml:trace contextRef="#ctx0" brushRef="#br0" timeOffset="13693.175">18121 15934 1357 0,'-2'9'226'0,"0"8"-69"0,-9 1-68 15,-4 5-9-15,-3 1-18 16,-5-2-14-16,-4-3-14 16,1-8-2-16,-2-11 3 15,-2-4 6-15,6-7-10 16,2-2-5-16,10-3-14 15,10-3-8-15,9 1-9 16,3 2-2-16,10 8 1 16,1 2 1-16,3 6 2 15,2 5-1-15,0 7 3 16,-4 7-2-16,2 6-17 16,-3 4-28-16,-5 1-86 15,1-5-116-15</inkml:trace>
  <inkml:trace contextRef="#ctx0" brushRef="#br0" timeOffset="13824.9343">17987 15697 1740 0,'5'-8'380'15,"4"-4"-226"-15,-3 7-134 16,2 5-30-16,-6 5-116 15</inkml:trace>
  <inkml:trace contextRef="#ctx0" brushRef="#br0" timeOffset="14044.7664">18181 15922 1607 0,'4'16'275'16,"5"16"-201"-16,1-2-35 15,5-1-10-15,1-8-13 16,0-3-13-16,2-6-2 16,-3-12 1-16,-1-3 5 0,-2-17 14 15,-1-8 3-15,-1-10 5 16,-1-5-5-16,0-1-32 16,-4 5-61-16</inkml:trace>
  <inkml:trace contextRef="#ctx0" brushRef="#br0" timeOffset="14709.1771">18590 15851 1407 0,'-13'-1'236'15,"-8"3"-50"-15,-1 5-56 16,10 9-78-16,8 2-12 15,4 0-19-15,1 0-5 16,13-2-10-16,-3-2-1 0,9-1-3 16,4-3 0-16,-7-7-1 15,4-3-1-15,-9-6-5 32,-8-2-10-32,-4 1-12 0,-3 0-1 15,-11 5 7-15,-9 3 10 16,-4 8 18-16,-4 4 6 15,4 4 5-15,9 2-1 16,4-1-5-16,12 3-4 16,7 0-8-16,4-3 0 15,6-6-3-15,6 0 1 16,3-6 2-16,1-4 0 16,6-1 0-16,-6-4 0 15,-2-11 0-15,-4-2 0 16,-5-4-7-16,-1-1-2 15,-3 4 2-15,-2 1 2 16,-4 4 12-16,-1-3 14 0,-3 7 17 16,1 0 14-16,-1 4 11 15,1 4 0-15,1 10-10 16,1 6-7-16,2 7-18 16,2 4-13-16,3-1-16 15,3 0-26-15,-1-7-84 16,1-4 101-16</inkml:trace>
  <inkml:trace contextRef="#ctx0" brushRef="#br0" timeOffset="15263.938">19310 15823 1266 0,'-1'-6'269'16,"-2"-3"-127"-16,9-1-15 16,3-2 19-16,11-3-13 15,9 1-10-15,9-2-52 16,1 2-25-16,5 9-36 16,-2 5-6-16,-9 8-6 15,-5 8-8-15,-17 12-26 0,-12 2-12 16,-14 5-14-16,-7 1 7 15,-6-6 29-15,2-1 13 16,0-13 21-16,8-6 8 16,10-9 22-16,4-3 14 15,12 0 7-15,4-2-6 16,12 3-20-16,1 1-15 16,7 5-15-16,-4 5-3 0,-11 8-4 15,-9 3-10-15,-16 14-15 16,-13 1-10-16,-11 2-14 15,-7-1 8-15,-3-10 13 16,4-4 7-16,8-10-7 16,8-4-16-16,15-12-57 15,7-6-49-15</inkml:trace>
  <inkml:trace contextRef="#ctx0" brushRef="#br0" timeOffset="15590.9887">19746 15744 1084 0,'2'5'348'0,"2"5"-222"0,8 0-65 16,2-1 8-16,5-4 8 15,6-3 1-15,-1-7 6 32,1-4-2-32,-6-8-8 15,-8-4 6-15,-11-1-3 16,-2-1-13-16,-10 4-12 16,-4-1-7-16,-6 6-13 15,-1 6-4-15,1 10-28 0,2 7-22 16,2 9-59-16,0 2-47 15,2 6-132-15</inkml:trace>
  <inkml:trace contextRef="#ctx0" brushRef="#br0" timeOffset="15765.8436">19755 15934 1573 0,'-1'1'299'0,"1"0"-112"16,4-1-56-16,-4 0-54 0,3-1-23 0,23-3-37 16,35-5-25-16,-27 4-71 15,-6-1-45-15,-3 3-107 16</inkml:trace>
  <inkml:trace contextRef="#ctx0" brushRef="#br0" timeOffset="15968.6056">19794 16049 1531 0,'7'2'256'0,"12"3"-87"15,7 0-86-15,7-2-47 16,8-1-7-16,-2-3-36 15,-3-2-69-15</inkml:trace>
  <inkml:trace contextRef="#ctx0" brushRef="#br0" timeOffset="22981.6665">8739 16406 1551 0,'-8'-2'279'0,"-13"3"-96"16,-4 9-57-16,-10 23-40 15,-2 13-24-15,3 34-39 16,6 12-12-16,19 14-14 15,9-2-4-15,21-22-16 16,9-9-37-16</inkml:trace>
  <inkml:trace contextRef="#ctx0" brushRef="#br0" timeOffset="23507.1295">8905 16825 362 0,'-1'10'186'0,"-7"10"-36"15,4-6 25-15,-3-13 56 16,2-8-28-16,2-10-55 16,-2-6-46-16,5-5 4 15,1 0-3-15,5-3-18 16,3 1-6-16,5-1-13 16,5 6-2-16,4 9-14 15,-2 5 6-15,-3 20-8 16,-4 9-2-16,-6 17-4 15,-2 8-11-15,-1 3-27 16,-2-1-26-16,2-10-83 16,3-8-59-16</inkml:trace>
  <inkml:trace contextRef="#ctx0" brushRef="#br0" timeOffset="23684.7137">9218 16661 1651 0,'0'4'384'0,"-3"12"-140"16,0 5-92-16,-2 9-99 16,-3 8-33-16,2 3-79 15,1 2-45-15,3-5-261 16</inkml:trace>
  <inkml:trace contextRef="#ctx0" brushRef="#br0" timeOffset="24082.2313">9458 16729 1273 0,'-12'-3'320'15,"-9"-2"-20"-15,-2 5-149 16,1 4-41-16,6 9-63 15,2 6-24-15,12 6-26 16,2 1-5-16,10-1-3 16,7-4 1-16,5-9 3 15,5-2 7-15,2-10 19 16,0-4 6-16,-5-8 10 16,-7-6-2-16,-10-4-9 15,-6 0-6-15,-7 2-4 16,-1-2-23-16,2 1-89 0,2 0-65 15</inkml:trace>
  <inkml:trace contextRef="#ctx0" brushRef="#br0" timeOffset="24441.1957">9865 16631 1647 0,'0'-4'372'16,"3"-1"-141"-16,5 14-140 15,3 11-30-15,16 21-39 16,2 7-13-16,8 12-17 16,-1 2-12-16,-9 1-53 15,-5 0-27-15,-16-2-70 0,-6-6-52 16</inkml:trace>
  <inkml:trace contextRef="#ctx0" brushRef="#br0" timeOffset="24556.8901">9984 17238 283 0,'-10'-5'342'16,"-3"-17"147"-16,-9-10-123 16,11-26-182-16,6-6 11 15,15-3-27-15,10-4-17 16,17 3-39-16,6-1-27 0,10 1-44 16,0 3-42-1,-12 15-120-15</inkml:trace>
  <inkml:trace contextRef="#ctx0" brushRef="#br0" timeOffset="24934.8256">10260 16788 1451 0,'2'8'210'0,"6"5"-87"0,2-3-67 0,7-9-45 16,2-3 7-16,7-11 11 15,2-3 1-15,-6-7-2 16,-3-2-9-16,-9-3-9 16,-8-1 1-16,-4 4 1 15,-9 2-1-15,-9 3-1 16,-1 8 6-16,-1 10 5 15,5 7 0-15,6 22-2 16,4 7-6-16,3 13-10 16,4 5-3-16,1 1 16 15,-1-2 6-15,7 1 8 16,0 1 4-16,-1-3-17 16,3-3-3-16,-5-7-62 15,0-5-50-15</inkml:trace>
  <inkml:trace contextRef="#ctx0" brushRef="#br0" timeOffset="25334.6382">10531 16705 1726 0,'3'7'370'0,"3"13"-241"16,-6 0-49-16,-5 8-37 15,-1 0-14-15,2-8-18 16,0-1-8-16,6-12-8 0,1-8-9 31,7-11-3-31,2-7 1 16,5-9 7-16,1 1 5 15,-1 3 4-15,1 3 0 16,0 11 0-16,-5 4 1 0,-3 11 3 16,-2 9 2-16,-7 10-1 15,0 6-1-15,2 7-9 16,-1-2-15-16,6-6-65 15,3-4-50-15</inkml:trace>
  <inkml:trace contextRef="#ctx0" brushRef="#br0" timeOffset="25505.0044">10579 16448 1852 0,'4'0'467'0,"-2"0"-307"32,2 6-112-32,-4-6-145 15,-1 1-120-15</inkml:trace>
  <inkml:trace contextRef="#ctx0" brushRef="#br0" timeOffset="25889.1011">10759 16660 1377 0,'9'-3'262'0,"5"-2"-21"0,8 14-83 15,0 10-30-15,5 13-44 16,2 7-23-16,-6 8-25 0,-1 5-9 0,-18 3-22 16,-10 0-24-16,-14 0-48 15,-3-6-4-15,-1-11 1 16,1-10 21-16,6-23 42 16,1-6-1-16,7-24 8 15,1-2 3-15,11-12 16 16,2-1 15-16,5-5 21 15,7-7 4-15,3 0-14 16,6-2-13-16,5 9-43 16,-3 2-53-16</inkml:trace>
  <inkml:trace contextRef="#ctx0" brushRef="#br0" timeOffset="26232.4634">11107 16706 1601 0,'-8'11'268'0,"-7"10"-200"16,8 6-44-16,12 0-20 16,5 0 4-16,14-4 12 15,9-4 12-15,5-11 25 16,2-8 8-16,-7-15-1 16,0-9-10-16,-13-9-24 15,-5-1-4-15,-13 0-1 16,-13 1 1-16,-14 5-16 15,-13 5-18-15,-8 19-59 16,-2 4-22-16</inkml:trace>
  <inkml:trace contextRef="#ctx0" brushRef="#br0" timeOffset="26642.2227">11383 16850 1499 0,'7'7'236'15,"8"4"-92"-15,3-3-40 16,4-8-20-16,1-8 1 15,0-10-9-15,0-5-8 0,-7-6-24 32,-1-1-14-32,-13-1-16 15,-4 1-2-15,-8 3-1 16,-8 1-3-16,-6 10-4 16,-2 6-2-16,-3 13-2 15,4 8-2-15,6 16-3 16,4 4-1-16,12 10-3 15,2 3 1-15,6 5-1 0,7 2 3 16,2 3 1-16,-1-1 0 16,0-2-9-16,-2-3-22 15,-3-10-104-15,0-5-227 16</inkml:trace>
  <inkml:trace contextRef="#ctx0" brushRef="#br0" timeOffset="27002.8626">12055 16638 1298 0,'-20'16'277'15,"-27"17"-86"-15,-3-1-63 16,0-7-83-16,1-5-16 0,12-11 6 16,6-7 16-1,10-6 11-15,8-5-2 0,9-6-25 16,6-2-10-16,12-2 1 16,5-2 5-16,3 7 7 15,5 3-2-15,4 13-8 16,3 8-3-16,-1 15-3 15,-4 5-3-15,-8 8-27 16,-6 2-30-16,-6-1-87 0,-2-7-66 16</inkml:trace>
  <inkml:trace contextRef="#ctx0" brushRef="#br0" timeOffset="27380.5456">12052 16307 1514 0,'26'-2'285'16,"19"2"-38"-16,2 18-166 16,-1 14-23-16,-10 24-27 15,-12 14 3-15,-24 25 4 16,-14 9 3-16,-26 4-12 15,-9-5-11-15,-6-19-66 16</inkml:trace>
  <inkml:trace contextRef="#ctx0" brushRef="#br0" timeOffset="28164.1766">17218 16570 1434 0,'0'-1'287'15,"0"-2"11"-15,-2 4-101 16,1-1-24-16,0 0-55 15,-13 25-23-15,-23 55-30 0,17-20-24 16,9 15-33-16,6 4-8 16,10-2-3-16,5 2-3 15,10-12-54-15,8-7-28 16,5-18-92-16,4-16-74 0</inkml:trace>
  <inkml:trace contextRef="#ctx0" brushRef="#br0" timeOffset="28539.6472">17598 16918 1378 0,'1'10'184'0,"-3"7"-139"16,0-7-5-16,-3-4 12 15,0-5 6-15,2-5 9 16,3-6 16-16,-2-5-5 0,2-5-2 16,7-7-2-16,-1-2-9 15,10-3-31-15,0 1-8 16,4 7-12-16,2 7-3 15,0 14-6-15,1 6-2 16,-6 14 1-16,-3 3 1 16,-8 12 1-1,-5 1-1-15,-3 3-24 0,-4-1-23 16,4-6-73-16,2-6-54 16</inkml:trace>
  <inkml:trace contextRef="#ctx0" brushRef="#br0" timeOffset="28738.3969">17931 16778 1685 0,'0'2'396'0,"-5"10"-156"16,2 5-97-16,2 8-85 15,-3 6-22-15,5 0-34 16,2-2-26-16,6-2-89 16,0-5-95-16</inkml:trace>
  <inkml:trace contextRef="#ctx0" brushRef="#br0" timeOffset="29081.9623">18146 16813 1960 0,'-15'0'57'0,"4"5"-6"16,-11 3 50-16,5 9-50 16,9 5-23-16,5 7-28 15,3-1-5-15,19-1-3 16,5-3 0-16,11-9 6 16,7-6 4-16,0-14 17 15,0-8 0-15,-8-13 3 16,-9-4-3-16,-20-7-23 15,-16 2-29-15</inkml:trace>
  <inkml:trace contextRef="#ctx0" brushRef="#br0" timeOffset="29672.8626">18962 16771 1539 0,'0'1'280'0,"1"6"-76"16,2 7-75-16,-5 5-43 16,-2 5-17-16,-8 2-27 15,-6-1-14-15,-6-2-13 16,-5-4-7-16,-1-7-5 16,-2-4-2-16,4-6 1 15,4-2 2-15,8-8 2 16,3-5-1-16,9-7-3 15,4 0-1-15,9-4-3 16,5 4-1-16,4 6 3 0,3 5 0 16,1 12 1-16,1 6 2 15,-1 16-1-15,0 3 1 16,-4 6-8-16,0 3-24 16,-2-7-100-16,-1-5-78 15</inkml:trace>
  <inkml:trace contextRef="#ctx0" brushRef="#br0" timeOffset="30078.3466">19072 16934 1693 0,'1'3'342'0,"7"0"-234"0,4 2-44 16,8-5-19-16,0-4-4 15,1-4-9-15,2-3-4 0,-6-4-8 16,2-5-6-16,-5-3-5 16,-3-2-1-16,-8-1-2 15,-9 2 1-15,-10 5-3 16,-6 4-3-16,-4 12-2 15,4 8-2-15,1 15 0 16,3 8 0-16,8 14-1 16,-2-2 1-16,12 10-1 0,0 1 3 15,5-1 8-15,3 6 2 16,-2-9 2-16,3-4-1 16,-1-11-7-16,2-8-5 15,2-11-65-15,0-6-57 16</inkml:trace>
  <inkml:trace contextRef="#ctx0" brushRef="#br0" timeOffset="30422.2901">19342 16794 1617 0,'5'-7'388'0,"10"-3"-78"15,2 10-89-15,5 11-114 16,3 13-33-16,-1 13-51 16,8 8-12-16,-3 2-7 15,-4 0-1-15,-15 0-19 16,-10 2-23-16,-14 3-36 16,-2 0-18-16,-8-12-3 15,-1-8 22-15,1-22 31 16,-3-10 18-16,13-16 22 15,2-11 0-15,16-13 14 16,13-7-1-16,11-6 5 16,3-5 1-16,4-2-15 0,0 2 2 15,0 8-2-15,-3 5-33 16,-11 21-87-16,-12 9-272 16</inkml:trace>
  <inkml:trace contextRef="#ctx0" brushRef="#br0" timeOffset="30781.3228">20063 16766 1371 0,'-6'7'262'16,"-8"6"28"-16,-7 6-165 15,-4 9-25-15,-10 2-25 16,-2 0-21-16,-2-5 4 0,0-9 8 16,9-4 8-16,7-9-2 15,13-4-19-15,8-6-13 16,8-9-21-16,7-3-7 15,6-2-11-15,5 2-1 0,-1 8-4 16,-2 5-1-16,-1 11-6 16,-3 9-1-16,1 9 0 0,0 5-3 15,-3 6-43-15,-2-3-36 16,-4-3-155-16</inkml:trace>
  <inkml:trace contextRef="#ctx0" brushRef="#br0" timeOffset="30953.2275">19909 16547 1866 0,'3'4'467'0,"0"4"-329"15,-3 3-87-15,1 6-90 16,0 7-41-16</inkml:trace>
  <inkml:trace contextRef="#ctx0" brushRef="#br0" timeOffset="31280.8916">20263 16518 1631 0,'11'8'353'0,"14"17"-147"15,7 8-81-15,7 22-63 16,-3 11-9-16,-11 16-11 16,-12 3-1-16,-26-2-18 15,-13-7-22-15,-19-9-60 16,-5-8-52-16</inkml:trace>
</inkml:ink>
</file>

<file path=ppt/ink/ink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1-12T08:38:06.631"/>
    </inkml:context>
    <inkml:brush xml:id="br0">
      <inkml:brushProperty name="width" value="0.05292" units="cm"/>
      <inkml:brushProperty name="height" value="0.05292" units="cm"/>
    </inkml:brush>
  </inkml:definitions>
  <inkml:trace contextRef="#ctx0" brushRef="#br0">2504 7693 654 0,'-2'12'504'15,"-8"10"-166"-15,6 4-181 16,3-3-13-16,3-3 9 16,13-9-22-16,2-7 8 15,7-15-21-15,-1-11-18 16,6-16-25-16,5-5-14 16,1-16-22-16,4 0-11 0,-7-2-13 15,-8-3-2-15,-5 6-4 16,-9 2 0-16,-5 15 1 15,-5 9-1-15,-2 17 2 16,-2 8-1-16,1 9-1 16,0 11 1-16,2 12-1 15,8 10 0-15,12 12-2 16,5 2 0-16,12 6-4 16,-2-1 1-16,0 2-1 15,-8-2 0-15,-3-7 2 16,-4-8-2-16,-6-17-3 15,0-10-26-15,1-12-96 16,1-3-82-16</inkml:trace>
  <inkml:trace contextRef="#ctx0" brushRef="#br0" timeOffset="196.4733">2691 7580 1531 0,'11'1'277'15,"18"10"-85"-15,12-1-55 16,20-3-56-16,6 1-31 16,-3-5-76-16,-1 0-106 0</inkml:trace>
  <inkml:trace contextRef="#ctx0" brushRef="#br0" timeOffset="588.0418">3509 7211 1454 0,'-12'-2'265'0,"-9"-4"-32"15,-4 11-74-15,-11 4-5 16,-1 17-53-16,-1 8-16 16,4 17-42-16,7 6-17 15,14 8-18-15,10 2-5 16,16-6-2-16,11-1 0 0,15-10 0 16,7-5 0-16,3-12-24 15,-2-7-36 1,-4-15-164-16</inkml:trace>
  <inkml:trace contextRef="#ctx0" brushRef="#br0" timeOffset="868.4836">3692 7261 1474 0,'-1'-5'283'0,"1"-1"-15"15,0 6-36-15,0 0-90 16,0 3-29-16,2 27-31 16,5 47-12-16,-7-25-29 15,-1 8-8-15,1 0-19 16,0 0-4-16,10-4-1 0,3-6 0 16,6-10-4-16,1-7 0 15,4-12-10-15,4-5-11 16,5-13-59-16,0-7-49 15,1-12-135-15,-3-2-172 16</inkml:trace>
  <inkml:trace contextRef="#ctx0" brushRef="#br0" timeOffset="1036.1277">3624 7589 1380 0,'-8'1'243'0,"2"3"-52"15,6-4-19-15,22-1-61 16,9-3-29-16,14 0-51 16,2 1-13-16,4 2-62 15,0 7-127-15</inkml:trace>
  <inkml:trace contextRef="#ctx0" brushRef="#br0" timeOffset="1334.0485">3992 7816 1175 0,'-4'2'336'0,"11"1"-136"0,1-2-37 16,2-7-54-16,8-2-25 15,-3-7-39-15,-1-1-5 16,-5 0-12-16,1 2 5 15,-9 7 13-15,2 6 7 16,-1 7 9-16,-2 7-8 16,0 10-12-16,-2 3-8 0,2 10-11 15,3 1-4-15,1 0-5 16,4-2-4-16,1-5-2 16,-1-4-23-16,5-13-89 15,-2-7-107-15</inkml:trace>
  <inkml:trace contextRef="#ctx0" brushRef="#br0" timeOffset="1682.3465">4268 7262 1618 0,'15'1'378'0,"15"3"-119"15,11 12-114-15,5 10-25 0,-6 19-34 16,-9 10-2-16,-20 14-21 16,-10 5-7-16,-16 1-27 15,-1-2-11-15,-2-12-33 16,1-14-43-16,11-18-110 16</inkml:trace>
  <inkml:trace contextRef="#ctx0" brushRef="#br0" timeOffset="2103.0001">4805 7458 1699 0,'6'0'365'0,"16"-1"-231"16,10 0-44-16,12-3-47 16,4 0-18-16,-2 0-14 15,0-2-5-15,2 4-32 16,-1 0-52-16,-9-3-235 15</inkml:trace>
  <inkml:trace contextRef="#ctx0" brushRef="#br0" timeOffset="2545.8152">4901 7616 794 0,'-3'0'412'0,"-1"1"-171"15,1 0-113-15,3-1 13 16,0 0 18-16,0 0-7 15,9 1-14-15,21 2-37 16,36 0-22-16,-18-1-31 16,5-2-12-16,-7 0-14 15,-1 0-4-15,-11 0-58 16,-6-1-57-16</inkml:trace>
  <inkml:trace contextRef="#ctx0" brushRef="#br0" timeOffset="8195.8867">5984 7348 1234 0,'3'-2'316'15,"-3"-4"-113"-15,-1 14-18 16,-5 9-12-16,-9 15-31 16,0 8-20-16,-8 12-46 15,1 5-19-15,2 8-24 16,-2-1-12-16,1-4-8 15,7-6-4-15,7-20-4 16,7-8 1-16,12-23-2 16,2-10 1-16,7-22-1 15,4-9 0-15,-3-15-5 16,-1-2-3-16,-8-3-4 16,1 1-2-16,-7 1 2 15,1 1 4-15,0 10 2 0,-2 9 2 16,2 19 3-1,-5 10 3-15,4 22 8 0,2 11 2 16,6 15 1-16,5 5-1 16,9 8-4-16,3-1-2 15,0 5-3-15,1 1 0 16,-10-7-6-16,-5-3-25 16,1-13-99-16,-3-8-119 15</inkml:trace>
  <inkml:trace contextRef="#ctx0" brushRef="#br0" timeOffset="8368.4272">5939 7673 1641 0,'-4'-2'375'0,"1"1"-154"15,7 1-54-15,-4 0-74 16,30 1-40-16,62 3-34 15,-19-3-9-15,15 2 3 16</inkml:trace>
  <inkml:trace contextRef="#ctx0" brushRef="#br0" timeOffset="8815.1161">6618 7671 1500 0,'7'4'273'0,"9"1"-59"16,8 2-53-16,8-4-62 15,5-1-30-15,5-2-32 16,-3-1-8-16,-4-6-13 16,-5-2-4-16,-9-6-5 15,-8-3-5-15,-12-1-5 16,-1-1-2-16,-11 1 0 16,-3 6 2-16,-9 6 3 15,-9 2 1-15,-9 10 2 16,0 2 2-16,3 9 3 15,7 4 1-15,12 11 4 16,5 2 2-16,14 4 8 16,5 2 1-16,20-4-1 15,12-2-5-15,20-5-8 16,-1-3-2-16,-3-7-11 16,-4-8-32-16,-11-9-139 0</inkml:trace>
  <inkml:trace contextRef="#ctx0" brushRef="#br0" timeOffset="9185.9429">7050 7237 1419 0,'-2'-2'271'0,"3"0"-7"16,9 1-14-16,13 1-68 16,15-1-34-16,27-2-48 15,2 2-24-15,0 4-43 0,-10 0-9 16,-21-1-78-16,-7 3 64 16</inkml:trace>
  <inkml:trace contextRef="#ctx0" brushRef="#br0" timeOffset="10866.598">7734 6835 1494 0,'-3'0'248'0,"2"5"-95"16,-2 8-29-16,-1 12-55 16,3 8-17-16,1 15 7 15,3-1-3-15,2 0-9 16,0-2 3-16,2-11-21 16,0-7-5-16,0-11-7 15,0-6 0-15,2-14 1 16,0-5 0-16,4-11-4 0,5-2-2 15,-3-4-10-15,6 1-2 16,-6 4-4-16,1 6-1 16,5 15-3-16,1 7 2 15,3 10 0-15,-3 5 2 16,-11 5 5-16,-6-1 3 16,-13 4 3-16,-10-1 1 15,-10-6 1-15,1-2 1 16,-3-11-5-16,4-7-12 0,1-6-66 15,0-6-54-15</inkml:trace>
  <inkml:trace contextRef="#ctx0" brushRef="#br0" timeOffset="11201.0453">8304 6780 1569 0,'3'-1'317'0,"-2"-3"-96"0,-1 4-19 15,-1 0-63-15,-2 6-26 16,-3 24-29-16,-12 67-13 16,2-31-25-16,-1 9-12 15,-9 4-18-15,-1-3-6 16,5 5-7-16,0-10 1 16,4-18-26-16,8-9-31 15,8-23-73-15</inkml:trace>
  <inkml:trace contextRef="#ctx0" brushRef="#br0" timeOffset="11854.1608">8619 7081 1452 0,'-11'7'228'0,"-17"2"-82"16,1-5-2-16,1-7-58 16,4-5-19-16,8-5-19 15,3-4-29-15,13-1-19 16,8-4-5-16,11 0-6 16,7 7-2-16,4 8 6 15,4 7 1-15,1 14 10 16,-6 4 7-16,-13 9 24 15,-17 4 12-15,-24 8 5 16,-9 4 0-16,-9 2-23 16,1-4-12-16,12-10-10 15,5-3-1-15,12-12-4 0,8-2 0 16,10-6 0-16,5-2 5 16,10-4 1-16,-1-1 2 15,11 0-2-15,4-1-2 16,-3-2-65-16,9-2-61 15</inkml:trace>
  <inkml:trace contextRef="#ctx0" brushRef="#br0" timeOffset="12333.5289">8798 7169 1249 0,'7'0'346'15,"4"1"-16"-15,1 4-123 16,-2 9-8-16,-4 8-60 16,-6-1-20-16,0 8-35 15,-2-2-22-15,-2-2-28 16,3-7-11-16,-2-10-10 16,4-6-2-16,0-7-2 15,2-8-1-15,7-9-4 16,-3-2-3-16,3-1-1 15,7 3-2-15,-2 7-2 16,0 4 0-16,4 10 1 16,-7 2 0-16,-2 8 1 15,-4 5 2-15,-1 5 1 0,-2 3 1 16,0 1 0-16,-1-1 0 16,-1-4-2-16,-1-4-3 15,5-11-9-15,1-3-5 16,3-15-7-16,5-5 4 15,3-8 0-15,1-1 2 16,1 4 2-16,0 4 1 16,0 10 4-16,-2 4 3 15,-1 9 6-15,-4 6 5 0,-6 10 8 16,-3 5 2-16,-2 5-1 16,2 1-2-16,2-6-35 15,3-2-2-15</inkml:trace>
  <inkml:trace contextRef="#ctx0" brushRef="#br0" timeOffset="12624.7164">9598 7097 1786 0,'0'1'502'16,"-1"2"-229"-16,0 1-69 15,0-4-133-15,-1 0-40 16,1 0 264-16</inkml:trace>
  <inkml:trace contextRef="#ctx0" brushRef="#br0" timeOffset="13161.9524">9960 6781 1411 0,'2'-4'246'0,"3"-7"-30"16,-2 7-5-16,-3 6-35 15,0 7-31-15,-1 15-52 16,0 10-16-16,-1 15-20 16,-3 4-10-16,-1 6-18 15,-1-4-5-15,3-5-13 16,4-5-1-16,7-10-6 15,9-3-2-15,10-13-3 16,10-6-1-16,9-12-31 16,4-4-28-16,-5-6-88 15,-1-4-43-15,-17-2-150 16</inkml:trace>
  <inkml:trace contextRef="#ctx0" brushRef="#br0" timeOffset="13384.3586">9898 7016 1479 0,'20'-1'286'0,"17"-2"-28"15,16-3-116-15,5 3-23 0,-4-1-64 16,-10 3-55-16</inkml:trace>
  <inkml:trace contextRef="#ctx0" brushRef="#br0" timeOffset="14160.0372">10360 7230 715 0,'-3'0'510'0,"-2"1"-216"0,4-2-143 16,0-1-24-16,1 1-1 15,0 0-30-15,0 0-15 16,15-14-19-16,31-32-8 16,-31 28-11-16,-4 2-3 15,-4 7 1-15,-2 2 2 0,-5 5-1 16,0 4 0-16,-5 5-1 15,4-6 2-15,-2 12 10 16,-12 49-1-16,13-16-16 16,2 1-10-16,6-1-8 15,5 1-22-15</inkml:trace>
  <inkml:trace contextRef="#ctx0" brushRef="#br0" timeOffset="18957.4995">2484 9095 1040 0,'-2'0'406'16,"0"2"-242"-16,8 1-33 15,-6-3 6-15,0 0-11 16,18-3-10-16,34-17-9 15,-26 0-13-15,5-12-22 16,3-5-12-16,1-13-20 0,-1-5-8 16,-5 2-12-16,-8 0-4 15,-11 11-2-15,-4 7 1 16,-5 10 0-16,-1 5-1 16,-1 8-1-16,-2 3-4 15,-3 7-3-15,-1 2-5 16,5 3-3-16,2 4-5 15,6 9 0-15,4 6 3 0,9 19 4 16,7 10 3-16,10 13 2 16,3-2-2-16,2-5 1 15,-4-6 0-15,-8-15-4 16,-8-6 1-16,-9-9-24 16,-3-7-29-16,-9-9-81 15,-3-5-130-15</inkml:trace>
  <inkml:trace contextRef="#ctx0" brushRef="#br0" timeOffset="19138.0171">2639 8887 1376 0,'3'4'273'16,"2"2"26"-16,21 1-143 15,13 0-15-15,25-6-56 0,13 3-29 16,2-3-56-16,-2 4 12 16</inkml:trace>
  <inkml:trace contextRef="#ctx0" brushRef="#br0" timeOffset="19602.0317">3528 8540 1288 0,'-1'-3'274'0,"-6"-5"-83"0,-1 6-8 16,-13 7-26-16,-10 7-6 16,-10 14-40-16,-3 9-21 15,7 17-41-15,7 8-15 16,20 17-25-16,11 0-3 16,25-2-4-16,18-7-2 15,11-19 0-15,8-7 6 0,7-14-54 16,-6-10-47-16</inkml:trace>
  <inkml:trace contextRef="#ctx0" brushRef="#br0" timeOffset="19916.4529">3756 8575 1439 0,'0'-7'255'0,"6"0"-18"16,0 6-33-16,0 10-57 16,-1 13-22-16,-5 14-41 15,0 5-12-15,-2 14-24 16,-1 3-12-16,4-1-17 0,5-2-5 15,10-8-7-15,6-5-2 16,5-18-3-16,8-1 1 16,-1-14-6-16,-1-5-23 15,-2-3-83-15,-8-7-37 16</inkml:trace>
  <inkml:trace contextRef="#ctx0" brushRef="#br0" timeOffset="20111.1175">3646 8813 1517 0,'-1'2'284'16,"1"0"-68"-16,23-2-88 15,5 0-22-15,27-4-55 16,11-1-16-16,4-2-35 15,6 4-35-15</inkml:trace>
  <inkml:trace contextRef="#ctx0" brushRef="#br0" timeOffset="20575.4565">4084 9131 1266 0,'0'-7'260'0,"7"-4"-132"16,3 0-6-16,9 1-15 16,7 3-11-16,2 7-21 15,-1 4-6-15,-7 9 1 16,-7 1-1-16,-11 4-2 16,-8 5-7-16,-6 5-18 15,-8 1-10-15,-8-7-15 16,3-6-5-16,3-9-6 15,4-7-9-15,5-7-22 16,4-4-8-16,6 0-5 16,3-1 6-16,12 7 16 15,4 1 5-15,5 4 6 16,2 6 2-16,3 5 3 0,0 3 2 16,0 0 15-16,0-1-41 15</inkml:trace>
  <inkml:trace contextRef="#ctx0" brushRef="#br0" timeOffset="21057.6843">4415 8587 1515 0,'8'2'275'15,"15"8"-69"-15,3 11-40 16,10 14-32-16,4 6-15 15,0 24-6-15,-9 5 1 16,-21 12-24-16,-10 1-16 16,-19-12-33-16,-5-7-13 0,3-18-18 15,-1-9-7-15,1-14-36 16,2-8-48-16,3-11-85 16</inkml:trace>
  <inkml:trace contextRef="#ctx0" brushRef="#br0" timeOffset="24264.302">5093 8843 1250 0,'3'-2'295'0,"10"-1"-98"16,6 2-20-16,15 1-59 15,7 1-28-15,17 1-51 16,1 1-11-16,1-1-32 16,-6-1-55-16</inkml:trace>
  <inkml:trace contextRef="#ctx0" brushRef="#br0" timeOffset="24684.061">5143 9014 1268 0,'1'4'280'0,"9"2"-100"0,6 0-9 16,13-4-37-16,9-2-19 15,18-3-41-15,8 0-22 16,-2 2-45-16,-7 2-387 16</inkml:trace>
  <inkml:trace contextRef="#ctx0" brushRef="#br0" timeOffset="30527.2745">6247 8597 1253 0,'1'-4'286'0,"0"0"-113"15,-1 5-8-15,-1-1-23 16,-4 14-21-16,-16 57-24 16,8-18-23-16,0 11-38 15,2 3-11-15,5 1-17 16,-3-7-1-16,6-12-1 16,-2-9 0-16,3-16 0 15,2-7-1-15,4-15 0 16,0-9-6-16,9-18-24 15,3-8-9-15,4-20-11 0,3-7 4 16,-4-10 25-16,0 0 8 16,-5 8 8-16,-3 7 0 15,-4 19 3-15,-4 9 10 16,-3 22 11-16,0 10 7 16,4 23 7-16,6 8-6 15,6 21-7-15,4 8-4 16,4 6-9-16,4 3-2 15,3-12-3-15,0-10 1 16,-2-17 1-16,-5-9-7 0,-7-12-54 16,-4-5-39-16,-8-11-186 15</inkml:trace>
  <inkml:trace contextRef="#ctx0" brushRef="#br0" timeOffset="30688.863">6215 8954 1476 0,'13'3'246'15,"9"1"-79"-15,22 2-88 16,9-5-26-16,11 4-30 16,2-2-48-16</inkml:trace>
  <inkml:trace contextRef="#ctx0" brushRef="#br0" timeOffset="31046.3073">7065 8577 1243 0,'-9'-1'326'16,"-5"0"-89"-16,-12 2-46 16,-3 5-21-16,-8 11-47 15,1 5-22-15,11 15-48 16,4 5-18-16,9 9-23 15,6 7-5-15,11 7-5 16,11 0-2-16,10-10 2 16,6-8 1-16,-1-13-13 15,-1-7-28-15,7-11-94 16,-1-7-89-16</inkml:trace>
  <inkml:trace contextRef="#ctx0" brushRef="#br0" timeOffset="31330.4981">7348 8590 1498 0,'-7'-5'294'16,"3"1"-26"-16,2 4-40 15,2 10-97-15,2 7-35 16,3 11-42-16,-1 3-7 0,1 12-17 15,1 6-9-15,-5 9-8 16,2 6-4-16,2-7-4 16,1-5 0-16,3-13-1 15,-1-11-1-15,2-8 2 16,2-9-18-16,6-5-57 16,0-5-35-16,2-4-96 15,0-6-89-15</inkml:trace>
  <inkml:trace contextRef="#ctx0" brushRef="#br0" timeOffset="31516.9939">7198 8897 1574 0,'4'2'295'16,"17"1"-132"-16,14-3-34 15,19-3-54-15,7-5-27 16,8-1-26-16,-1 4-25 16,-19 5-110-16</inkml:trace>
  <inkml:trace contextRef="#ctx0" brushRef="#br0" timeOffset="31829.2427">7676 9169 1403 0,'2'-4'198'16,"2"-4"-113"-16,5-2-50 15,0-4-12-15,2-1-9 16,3-2 10-16,-2-2 23 15,0 1 17-15,-4 6 24 16,-4 3 2-16,1 13 5 16,-1 5 1-16,-6 6-9 15,1 7-6-15,-1 6-17 16,1 6-11-16,5 4-24 16,3-2-10-16,3-7-44 0,0-4-37 15,6-12-278-15</inkml:trace>
  <inkml:trace contextRef="#ctx0" brushRef="#br0" timeOffset="32259.1797">7994 8633 1514 0,'6'4'267'0,"14"7"-77"0,7 3-47 16,8 10-44-16,5 6-15 16,-6 15-15-16,-12 10-5 15,-22 18-7-15,-19 5-8 16,-14 0-15-16,-3-4-5 15,3-18-13-15,6-10-17 16,9-16-36-16,5-7-45 16</inkml:trace>
  <inkml:trace contextRef="#ctx0" brushRef="#br0" timeOffset="34330.7123">8551 8942 1619 0,'-2'1'379'0,"-4"-1"-96"16,1 0-64-16,4 0-81 16,0-1-38-16,1-1-61 15,0 1-16-15,0 0-55 0</inkml:trace>
  <inkml:trace contextRef="#ctx0" brushRef="#br0" timeOffset="34823.1923">9077 8779 1091 0,'0'-7'376'0,"1"-9"-204"15,0 2 9-15,-4 3-17 16,-5 1-19-16,-6 6-33 16,-5 2-32-16,0 10-46 15,0 5-18-15,5 14-20 16,2 6-3-16,7 12-1 16,7 5 1-16,15 2 2 0,7-5 3 15,12-11 2-15,4-12 0 16,10-16 1-16,0-8 1 15,-1-13 3-15,-3-5 2 16,-20-15 28-16,-8-8 16 16,-15-10 24-16,-10-3 11 15,-14 7-10-15,-7 9-17 0,-16 15-29 16,-5 11-13-16,8 12-29 16,2 5-41-16,19 7 326 15</inkml:trace>
  <inkml:trace contextRef="#ctx0" brushRef="#br0" timeOffset="35046.8812">9487 9063 1688 0,'0'-1'420'16,"0"1"-156"-16,0-4-143 15,0 3-46-15,0 1-70 16,0-1-47-16</inkml:trace>
  <inkml:trace contextRef="#ctx0" brushRef="#br0" timeOffset="35617.3528">9943 8853 1001 0,'7'-7'421'0,"8"-8"-239"16,0-3-21-16,-5-3-28 15,-4 0-7-15,-6 0-22 16,-4 3-1-16,-12 2-14 15,-3-2-4-15,-9 5-25 16,-3 1-12-16,4 9-27 16,5 3-15-16,6 6-9 0,7 7-3 15,3 3-2-15,2 2 0 16,4 0 1-16,3-1 2 16,3 1 3-16,12-5 1 15,4-3-1-15,2-7-2 16,6-7-15-16,-7-2-9 15,0-3-4-15,-2 3 3 16,-2 6 11-16,-2 3 8 16,-2 13 6-16,-8 6 4 0,3 9 9 15,-1 5 5-15,-5 1 1 16,3-1 2-16,-15-4-3 16,-8-5 1-16,-12-6 1 15,-6-3 0-15,-1-10-1 16,2-4-2-16,3-8-21 15,6-9-26-15,12-4-96 16</inkml:trace>
  <inkml:trace contextRef="#ctx0" brushRef="#br0" timeOffset="36092.6247">10208 8645 1479 0,'-1'0'256'0,"-5"-2"-74"16,11 3-66-16,-5-1-18 15,2 0-26-15,27 7-8 0,38 6-22 16,-28-12-12-16,-4-3-15 16,4 1-2-16,-15-5 1 15,-5-1-1-15,-6 0-2 16,-6-1-1-16,-4 2-3 16,-4 1-4-16,-6 5-3 15,0 0 0-15,-2 9-3 16,2 2-1-16,0 8 0 15,2 4 2-15,1 7 5 16,2 6 3-16,2 12 1 16,0 2-1-16,4 5-2 15,-2-5-2-15,1-4 1 16,2-9 1-16,-1-8 1 16,3-3-1-16,1-11 3 15,1-5-9-15,2-6-62 16,6-1-57-16</inkml:trace>
  <inkml:trace contextRef="#ctx0" brushRef="#br0" timeOffset="36302.909">10276 8936 1434 0,'0'-4'244'15,"10"3"-51"-15,6-3-16 0,26-1-63 16,9 3-22-16,13-3-36 16,8 6-16-16,-9 3-16 15,-8-2-3-15,-14-1-7 16,-15-3 103-16</inkml:trace>
  <inkml:trace contextRef="#ctx0" brushRef="#br0" timeOffset="43325.1584">11247 8787 1403 0,'3'4'213'15,"11"1"-92"-15,9 2-31 0,16 0-35 16,6-2-23-16,7-2-23 16,1 0 1-16,-3-1-96 15</inkml:trace>
  <inkml:trace contextRef="#ctx0" brushRef="#br0" timeOffset="43561.8478">11298 8975 1282 0,'0'7'298'16,"4"2"-54"-16,13 0-78 16,13 2-18-16,16-8-21 15,5-3-27-15,11 0-44 16,-2-3-12-16,-4-1-65 0,-5 4 8 16</inkml:trace>
  <inkml:trace contextRef="#ctx0" brushRef="#br0" timeOffset="52607.2339">12510 8668 1291 0,'0'-3'278'0,"-7"3"-85"16,-5 10-8-16,-7 20-63 15,-6 11-16-15,-3 22-36 16,-2 5-19-16,-1 0-30 15,7-3-6-15,5-20-7 16,10-10-1-16,9-10-2 16,1-7 0-16,6-12 0 15,-2-6 0-15,2-13 1 16,0-8 0-16,4-7-3 16,6-7-3-16,5-13-5 15,3-6 0-15,-5-10 0 16,-1-3 4-16,-14 7 2 15,6 5-1-15,0 19 0 16,0 8 4-16,7 21 7 16,-4 13 4-16,1 13 6 15,3 9 0-15,7 9 1 0,2 8 0 16,3 14-2-16,0 2-1 16,-3 4-4-16,-4-9-3 15,-6-12-12-15,0-7-19 16,-2-10-57-16,-6-8-39 15,-4-6-165-15</inkml:trace>
  <inkml:trace contextRef="#ctx0" brushRef="#br0" timeOffset="52769.7994">12382 8945 1380 0,'1'2'242'16,"2"1"-50"-16,16 4-86 15,1 1-32-15,19-6-36 16,12-2-17-16,14-1-9 16,14-1-32-16</inkml:trace>
  <inkml:trace contextRef="#ctx0" brushRef="#br0" timeOffset="53142.8206">13108 8930 1278 0,'-5'4'284'15,"-2"2"-60"-15,13 9-85 16,14-2-51-16,8-1-14 16,3-5-23-16,-2-11-3 15,2-3-13-15,-1-1-10 16,-3-9-10-16,-2 3-4 15,-10-8-3-15,-2-3-1 0,-11 1-3 16,-6 1-1-16,-18 3-1 16,-2 5 0-16,-9 7 1 15,-4 6 2-15,7 12 0 16,-5 5 3-16,12 14-1 16,3 2-2-16,7 6 0 15,13 4-1-15,18-2 1 16,11-3 2-16,13-10 0 15,6-6 1-15,3-9 3 16,2-1-13-16,0-10-74 16,-5-1-107-16</inkml:trace>
  <inkml:trace contextRef="#ctx0" brushRef="#br0" timeOffset="53398.143">13341 8482 1586 0,'14'-1'361'0,"9"-1"-87"0,28-1-126 15,10-1-30 1,8 2-66-16,5 0-14 0,-21-3-26 16,-8 2-40-16</inkml:trace>
  <inkml:trace contextRef="#ctx0" brushRef="#br0" timeOffset="53912.0209">14057 8090 1385 0,'-2'-5'275'0,"0"-3"-14"16,-3 8-96-16,0 7-27 15,1 10-55-15,-1 6-17 16,5 10-12-16,0 7-1 0,5 8-13 15,2 5-5-15,1-2-7 16,3-6-9-16,0-9-6 16,-1-12-1-16,-4-18-1 15,1-4 0-15,3-10-5 16,-1-7-5-16,9-5-9 16,0-4-3-16,-3 1 2 15,9 8-1-15,2 13 2 16,-8 4 1-16,4 14 3 15,-9 6 3-15,-16 8 4 16,-8-2 4-16,-19-2 2 16,-1-3 0-16,-8-15-28 15,1-2-38-15,8-9-457 16</inkml:trace>
  <inkml:trace contextRef="#ctx0" brushRef="#br0" timeOffset="54250.5439">14571 7872 1537 0,'0'0'292'0,"-6"12"-74"16,0 16-27-16,-12 22-66 16,0 11-10-16,-3 24-22 15,-3 7-4-15,-1 17-29 16,2-3-19-16,8-16-20 15,4-13-15-15,14-30-71 16,5-11 163-16</inkml:trace>
  <inkml:trace contextRef="#ctx0" brushRef="#br0" timeOffset="54818.4608">14930 8236 1001 0,'-9'4'413'15,"-6"1"-263"-15,-4-1-38 16,-3-3 0-16,2-6-12 15,-2-4 1-15,4-6-20 16,7-3-15-16,6-3-29 16,8 0-16-16,10-1-17 15,6 0-4-15,5 5 1 16,6 6 1-16,4 12 4 0,0 9 1 16,-7 13 6-16,-12 4 5 15,-22 8 13-15,-14 2 4 16,-15 7-5-16,-2 3-6 15,4-3-14-15,5 0-5 16,15-12-3-16,7-8 1 16,12-9-2-16,4-6 1 15,10-4 0-15,6-5-1 16,6 0-1-16,1 0-22 0,3-1-80 16,-3 1-74-16</inkml:trace>
  <inkml:trace contextRef="#ctx0" brushRef="#br0" timeOffset="55242.9974">15075 8336 1519 0,'0'17'287'16,"-1"9"-69"-16,-6 9-73 16,4 3-21-16,-7-6-45 15,4-6-13-15,3-8-27 16,2-7-12-16,5-7-11 15,4-4-5-15,4-14-14 16,3-3-10-16,1-12-13 16,9-1 0-16,-2 3 8 15,-3 4 8-15,0 14 8 0,-5 6 7 16,-7 8 16-16,3 8 8 16,-10 3 8-16,-5 4-3 15,-3-4-11-15,-2-1-6 16,2-5-9-16,5-3-1 15,4-7-2-15,5-4-3 16,3-16-12-16,4-3-8 16,4-7-3-16,1 0 3 15,4 7 9-15,-2 2 5 0,1 11 1 16,-4 4 1-16,1 12 11 16,-5 5 5-16,-6 10 15 15,0 6 1-15,-8 3-6 16,2-2-6-16,3-5-20 15,-1-1-28-15,9-10-59 16</inkml:trace>
  <inkml:trace contextRef="#ctx0" brushRef="#br0" timeOffset="55439.3985">15754 8415 1742 0,'3'0'465'0,"-1"0"-174"16,1-1-181-16,-3-1-43 16,0 1-50-16</inkml:trace>
  <inkml:trace contextRef="#ctx0" brushRef="#br0" timeOffset="55836.3367">16139 8059 1238 0,'-1'-10'344'15,"3"-5"-75"-15,0 13-34 16,0 4-19-16,-2 17-88 15,-2 4-31-15,-5 15-28 16,-2 7 1-16,2 11-16 16,2 8-11-16,8 0-19 0,9 3-12 15,2-20-5-15,4-7 0 16,3-18-6-16,-3-11-10 16,6-6-35-16,-5-5-32 15,0-6-84-15,-3-8-68 16</inkml:trace>
  <inkml:trace contextRef="#ctx0" brushRef="#br0" timeOffset="56038.0042">16057 8261 1498 0,'0'0'262'0,"3"2"-73"16,8-1-37-16,15 0-53 16,14-1-33-16,21 0-34 15,-2-1-33-15,7 1-115 16</inkml:trace>
  <inkml:trace contextRef="#ctx0" brushRef="#br0" timeOffset="56750.6598">16438 8517 1562 0,'5'2'310'15,"1"0"-107"-15,8-4-99 16,0-4-14-16,1-8-40 16,5-1-9-16,-1-2-11 15,0 1-10-15,-2 1-13 16,-4 0-3-16,-5 9 2 16,-5 5 6-16,1 13 11 15,-3 8 6-15,-1 9 6 16,2 6-6-16,-2-1-7 15,1 0-4-15,4-2-18 16,0-7-34-16</inkml:trace>
  <inkml:trace contextRef="#ctx0" brushRef="#br0" timeOffset="57247.3815">16778 9044 1864 0,'-5'0'491'0,"-1"-2"-320"0,3 2-75 15,8 2-89-15,4-1-7 16</inkml:trace>
  <inkml:trace contextRef="#ctx0" brushRef="#br0" timeOffset="57744.7403">17411 8725 1563 0,'-16'0'272'16,"-20"7"-150"-16,-4 3-34 15,9 12-54-15,1 7-14 16,9 14-6-16,8 6 5 15,13 9 1-15,12-2 1 16,19-14 10-16,10-11 3 16,19-13 6-16,0-10 1 15,-3-14 6-15,-4-6 4 16,-20-20 15-16,-5-2 7 0,-22-11 4 16,-12-7-8-16,-24-1-22 15,-6 2-12-15,-6 14-22 16,-3 8-7-16,12 15-64 15,4 7-43-15,17 11-466 16</inkml:trace>
  <inkml:trace contextRef="#ctx0" brushRef="#br0" timeOffset="57940.3899">17751 9080 1593 0,'-3'-2'371'0,"-4"-3"-64"16,6 5-201-16,1 1-46 16,3-1-54-16</inkml:trace>
  <inkml:trace contextRef="#ctx0" brushRef="#br0" timeOffset="58533.9307">18120 8871 1385 0,'9'-5'243'15,"3"-4"-67"-15,0-5-79 16,2 1-32-16,-10-7-33 16,-3 1 1-16,-6 0 7 0,-7-2 3 15,-7 4 6-15,-4 0-3 16,-8 8-6-16,2 3-10 16,3 10-19-16,0 5-7 15,14 7-5-15,2 2-4 16,9-1 2-16,6 0 0 15,5-6 2-15,6-2 0 16,3-9 1-16,4-1 1 16,3-7 1-16,-1 0-1 0,2 8-1 15,-4 8 0-15,-5 13-1 16,0 7 1-16,-4 10 6 16,-1 4 1-16,-7-4 3 15,-4-2 1-15,-12-9 15 16,-5-4 4-16,-9-4 4 15,-6-2-1-15,0-6-13 16,-4-9-7-16,6-6-7 16,1-8-18-16,9-5-68 15,16 2-87-15</inkml:trace>
  <inkml:trace contextRef="#ctx0" brushRef="#br0" timeOffset="58982.1472">18340 8665 1446 0,'-1'0'226'15,"-1"-1"-83"-15,3 1-14 0,-1 0-41 16,0 0-13-16,28 7 0 16,31 8-11-16,-20-12-27 15,-5 1-10-15,-3-6-10 16,-2-2 0-16,-13-5 0 16,4 1-2-16,-9 0-5 15,-3 1 0-15,-4 4-6 16,-6-2 1-16,-5 5 0 15,-1 2 0-15,-1 8 4 16,0 7 2-16,0 12-2 16,3 6-1-16,3 14-5 15,2 6-2-15,4 3 1 16,-4 1-1-16,6-9 1 16,4-5 1-16,-2-19 1 15,5-1 1-15,-1-13-8 16,-5-11-15-16,4-1-61 15,-1-8-55-15</inkml:trace>
  <inkml:trace contextRef="#ctx0" brushRef="#br0" timeOffset="59164.6612">18421 8891 1476 0,'3'-1'263'15,"15"2"-51"-15,8 4-16 0,13-5-61 16,12 3-28-16,2-5-42 16,1 1-17-16,-5-1-19 15,-11 0-31-15</inkml:trace>
  <inkml:trace contextRef="#ctx0" brushRef="#br0" timeOffset="66280.11">2659 10293 1382 0,'0'0'250'0,"-2"8"-31"0,-2 9-25 16,3 17-64-16,0 8-16 15,1 14-36-15,3 5-12 16,0 3-18-16,-2-1-14 15,2-8-18-15,-1-6-6 16,3-13-4-16,1-7-19 16,-2-12-62-16,1-5-40 15,1-10-193-15</inkml:trace>
  <inkml:trace contextRef="#ctx0" brushRef="#br0" timeOffset="66460.3015">2674 10288 1604 0,'8'0'313'0,"18"0"-169"16,7-2-43-16,16 0-58 16,10 2-19-16,3 0-12 15,5 2-31-15,-10 6-126 16</inkml:trace>
  <inkml:trace contextRef="#ctx0" brushRef="#br0" timeOffset="66890.139">2693 10576 1640 0,'17'-4'376'15,"11"-1"-146"-15,30 2-123 16,8-3-24-16,11 6-42 0,1 5-25 16</inkml:trace>
  <inkml:trace contextRef="#ctx0" brushRef="#br0" timeOffset="69335.5452">2755 10859 1322 0,'-3'1'257'16,"-3"2"-74"-16,5 2 5 15,7 2-37-15,4 0-7 16,20-1-46-16,7-10-18 16,-18 3-35-16,-1 0-17 15,68-12-25-15,10-1-40 0</inkml:trace>
  <inkml:trace contextRef="#ctx0" brushRef="#br0" timeOffset="69878.6731">3191 10759 971 0,'4'0'468'16,"4"0"-224"-16,0 9-42 15,-3 13-56-15,-2 4-19 16,-3 10-41-16,0 1-16 15,-2-7-28-15,-2-4-10 16,3-11-12-16,1-7-8 16,6-16-5-16,3-8-4 0,6-14-8 15,0-4-1-15,1-1-3 16,4 3 2-16,0 10 5 16,3 7 1-16,-3 9 0 15,1 7 2-15,-9 13 6 16,-2 5 2-16,-4 7 3 15,0 2-1-15,-4-5-3 16,-1 0-3-16,1-10-2 16,2-7 0-16,10-8-3 15,-1-11-2-15,5-6-4 16,-3-1 0-16,-7-2 3 16,3 6 1-16,-5 8 1 15,1 6 0-15,0 11 0 16,-4 7 1-16,2 11 2 15,-4 2 1-15,5 0 10 16,1-3-35-16,2-10-131 16</inkml:trace>
  <inkml:trace contextRef="#ctx0" brushRef="#br0" timeOffset="70176.9923">3605 10877 1351 0,'0'4'258'0,"2"2"-7"16,7-1-153-16,3-5-24 0,11-1-30 16,4-5-12-16,1-6-6 15,-3 2-3-15,-13-6-9 16,-3 3-1-16,-9-1-1 16,1 0-1-16,-1 5-1 15,-6 1 2-15,-9 8 4 16,-7 4 4-16,-3 8 4 15,1 5-2-15,11 6-8 16,5 2-5-16,6 2-8 16,5-2-1-16,10-1 0 15,3-3 0-15,10-7-9 16,-1-8-27-16,0-5-83 16</inkml:trace>
  <inkml:trace contextRef="#ctx0" brushRef="#br0" timeOffset="73051.5317">4092 10857 671 0,'-5'-4'428'0,"-5"-5"-113"16,-3-1-174-16,-2 4-31 16,-4 1-1-16,-2 5-19 15,-2 9-17-15,4 10-26 16,7 5-8-16,1 4-20 15,12 3 2-15,3-7 12 16,7-2 5-16,8-2 6 16,-5-11 1-16,6-1-17 15,0-8-6-15,1-2-4 16,0-5-26-16,-4-5-156 16</inkml:trace>
  <inkml:trace contextRef="#ctx0" brushRef="#br0" timeOffset="73436.4507">4100 10667 1297 0,'0'-5'276'0,"-5"-7"-89"16,4 8-63-16,1 5-15 15,2 9-49-15,5 9-12 16,4 12-1-16,0 7 14 15,0 10 11-15,3 5-3 0,-3-2-14 16,1-2-20-16,-2-10-18 16,0-14-6-16,-2-10-3 15,0-7 0-15,1-8-3 16,-3-8-1-16,-1-8-10 16,0-4-6-16,-3-3-6 15,1 1-1-15,7 5 2 16,1-2 1-16,5 7 5 15,0 7 1-15,-4 7 5 16,-3 8 3-16,-3 2 2 16,-1 3 2-16,-3 3 6 15,0-1 5-15,3 3 5 16,1-3-1-16,5-6 2 16,2-4-14-16</inkml:trace>
  <inkml:trace contextRef="#ctx0" brushRef="#br0" timeOffset="74995.3328">4793 10305 1249 0,'-20'7'285'0,"-13"16"-111"15,-1 11-22-15,9 15-41 16,8 8-21-16,12 8-41 0,6-4-2 16,15-4-22-16,5-5-8 15,10-9-12-15,4-6-5 16,2-12-28-16,3-4-33 15,-5-13-97-15,-7-5-102 16</inkml:trace>
  <inkml:trace contextRef="#ctx0" brushRef="#br0" timeOffset="75252.9882">5012 10319 1396 0,'6'-3'233'0,"-1"-3"-55"16,7 10-17-16,-1 12-34 16,-2 8-1-16,-3 21-24 15,0 8-2-15,-6 9-29 16,1 2-12-16,-1-4-19 16,3-6-18-16,6-5-16 15,1-5-1-15,11-10-2 16,3-9-2-16,0-14-24 15,1-5-26-15,-8-9-50 16,-1-4-44-16,-4-5-154 16</inkml:trace>
  <inkml:trace contextRef="#ctx0" brushRef="#br0" timeOffset="75419.5425">4999 10631 1503 0,'2'-4'247'0,"7"1"-96"16,12-3-89-16,13 2-21 0,12 1-30 15,-3 3-1-15,3 5-63 16</inkml:trace>
  <inkml:trace contextRef="#ctx0" brushRef="#br0" timeOffset="75688.5503">5365 10931 1340 0,'1'-2'237'0,"7"-8"-84"15,0-4-50-15,2-10-46 16,6 0-13-16,1-4-3 15,0 3 7-15,-3 5 14 16,-4 5 10-16,-10 10 0 16,2 5 1-16,-2 15-8 0,0 7-8 15,2 12-19-15,-5 4-10 16,6 1-6-16,-1-3-55 16,5-5-59-16</inkml:trace>
  <inkml:trace contextRef="#ctx0" brushRef="#br0" timeOffset="76077.5102">5826 10342 1500 0,'6'8'266'0,"13"18"-53"0,8 12-82 16,0 14-42-16,3 8-5 15,-17 7-8-15,-12 3 1 16,-11 1-20-16,-11-1-21 16,-2-15-52-16,2-12-30 15,9-22-149-15</inkml:trace>
  <inkml:trace contextRef="#ctx0" brushRef="#br0" timeOffset="76372.8563">6350 10567 1482 0,'8'-1'275'16,"7"0"8"-16,17 3-197 15,2 3-13-15,9-2-40 16,2 0-18-16,-3-2-8 0,-4-1 0 15,-5 1-84-15,-8-1-72 16</inkml:trace>
  <inkml:trace contextRef="#ctx0" brushRef="#br0" timeOffset="76597.0753">6410 10704 1497 0,'13'2'255'0,"17"0"-84"16,9-2-34-16,8 0-68 15,1 0-17-15,-7-1-34 16,-5 2 42-16</inkml:trace>
  <inkml:trace contextRef="#ctx0" brushRef="#br0" timeOffset="77314.7363">7311 10534 692 0,'3'-6'492'16,"6"-11"-189"-16,2-5-180 15,3-14-42-15,-1-3-12 16,2-7-17-16,-1 0 4 16,-1 6 1-16,-2 6 7 0,-5 12 0 15,-2 7 4-15,-9 7-4 16,2 4-16-16,-4 10-13 15,0 6-7-15,3 15-6 16,0 11 0-16,4 20-7 16,2 8-3-16,10 6-7 15,4-4 0-15,4-9 2 16,0-9-24-16,-3-16-69 16,-2-7-65-16</inkml:trace>
  <inkml:trace contextRef="#ctx0" brushRef="#br0" timeOffset="77513.6398">7157 10674 1618 0,'15'0'307'15,"28"2"-204"-15,13-2-17 16,16-2-29-16,8 2-20 15,-3 0-20-15,-1 0-2 16,-2 2-47-16,-5 0-77 16,-5 0-174-16</inkml:trace>
  <inkml:trace contextRef="#ctx0" brushRef="#br0" timeOffset="77903.5912">7348 11025 1436 0,'-6'-8'200'0,"5"-8"-103"16,2-10-31-16,16-3 7 15,10 0-5-15,11 2 2 16,9 9 5-16,6 15-20 15,-5 11-9-15,-15 20 5 16,-13 8 9-16,-22 11 3 16,-11 0 1-16,-17 2-22 15,-6-4-14-15,-7-10-24 16,0-2-13-16,3-22-41 0,6-7-18 16,7-15-51-16,7-7-2 15,18-2 37-15,4 2 17 16,18 0 50-16,5 6 18 15,9 7 16-15,5 5 11 16,7 16 13-16,0 7-4 16,-4 9-4-16,-2 2-6 15,-2-5 34-15</inkml:trace>
  <inkml:trace contextRef="#ctx0" brushRef="#br0" timeOffset="78586.8986">8062 10309 1387 0,'0'-9'231'0,"0"-9"-68"15,-1 7 3-15,-1 11-54 16,-2 8-23-16,4 23-34 16,-3 13-14-16,4 24-11 15,-1-18-4 1,0-26-8-16,0 1-6 0,-1 70-7 15,1-7-6-15,1-21-12 16,4-38-1-16,3-20-5 16,2-10 5-16,4-16-1 15,3-9-5-15,6-6-7 16,4 2 3-16,4 3 7 16,1 1 5-16,-9 9 11 15,-4 4 2-15,-17 9 1 16,-3 5-1-16,-12 7-1 15,-5 0 0-15,-8 6 0 16,-5-2 2-16,3 3-2 0,0 2 0 16,14-2 0-16,9 0-2 15,4-4 8-15,13 2 6 16,13-1 10-16,7 0 2 16,15 3-7-16,-6-2-5 15,-3-1-7-15,-8-2 87 16</inkml:trace>
  <inkml:trace contextRef="#ctx0" brushRef="#br0" timeOffset="80414.1373">8778 10347 1487 0,'-2'0'243'0,"-7"9"-87"15,-3 9-30-15,-6 17-43 16,-8 9-3-16,0 10-17 16,-3 4-7-16,3-2-29 15,5-3-9-15,8-10-9 16,6-8-2-16,7-18 0 16,-1-6-2-16,2-11 0 15,2-4-2-15,6-12-1 16,3-5 0-16,7-10 0 15,3-1-1-15,0-4 1 16,0-3-2-16,2-1 1 16,-3-2 0-16,-1-2 0 15,-5 2 1-15,-1 6-1 16,-1 4 0-16,-9 14-1 0,7 6-1 16,-9 12-1-16,2 6 0 15,5 20 2-15,-2 8 0 16,8 17 0-16,-1 3 1 15,6 3 1-15,3-6 0 16,3-3 1-16,-2-7 0 16,-3-11-19-16,-4-4-21 15,-6-15-89-15,-1-5-82 0</inkml:trace>
  <inkml:trace contextRef="#ctx0" brushRef="#br0" timeOffset="80596.1724">8655 10636 1410 0,'-6'-2'225'0,"-3"-4"-49"16,9 3-17-16,17-1-40 16,11-3-23-16,20 6-62 15,4 0-13-15,6-2-20 16,1 3 11-16</inkml:trace>
  <inkml:trace contextRef="#ctx0" brushRef="#br0" timeOffset="81616.2352">9182 10286 936 0,'-13'-6'438'16,"-13"-11"-258"-16,6 0-54 16,11-4-51-16,9-3-19 15,15 3-22-15,4-1-1 16,12 7 16-16,2 5 2 15,-1 12-1-15,1 7-8 0,-9 11-20 16,-8 5 1-16,-15 10 3 16,-9 3 1-16,-21 9-3 15,-5 1-4-15,0-8-7 16,4-6-3-16,18-19-4 16,8-6-1-16,16-5-5 15,10-8 0-15,13-4-1 16,4 0 2-16,-1 1 1 15,-3 6-18-15,-2 10-144 16</inkml:trace>
  <inkml:trace contextRef="#ctx0" brushRef="#br0" timeOffset="82001.2858">9678 10279 1458 0,'-10'0'230'0,"-9"5"-73"16,-6 6-9-16,0 11-58 15,1 7-18-15,0 13-35 16,1 7-15-16,7 7-8 16,5 6 2-16,15-9 4 15,12-4-1-15,11-7-5 16,7-8 2-16,6-4-4 15,-3-7-2-15,3-10-62 16,-3-6-94-16</inkml:trace>
  <inkml:trace contextRef="#ctx0" brushRef="#br0" timeOffset="82285.8768">9917 10273 1436 0,'3'-1'274'0,"1"-2"11"16,2 16-158-16,-1 14-25 16,-2 14-33-16,-1 11-3 15,-3 3-1-15,-1 1-7 0,0-4-19 16,2 0-7-1,5-7-16-15,3-6-5 0,7-9-3 16,3-8-3-16,4-11 0 16,-3-3-23-16,3-8-56 15,0-2-35-15</inkml:trace>
  <inkml:trace contextRef="#ctx0" brushRef="#br0" timeOffset="82483.0393">9808 10598 1510 0,'0'-1'244'0,"8"-1"-116"16,7-3-34-16,16-2-53 15,7 3-19-15,7 0-19 16,-2 1-2-16,3 0-34 15,-4 7-68-15</inkml:trace>
  <inkml:trace contextRef="#ctx0" brushRef="#br0" timeOffset="82755.0253">10200 10746 1448 0,'7'0'216'0,"4"1"-90"15,3-2-15-15,-7-5-44 16,7 0-14-16,-4 1-19 16,-4-1 2-16,3 6 7 15,-9 0 5-15,-2 6 10 16,2 4-10-16,-2 10-15 16,2 3-6-16,0 9-8 15,1 2-2-15,6 1-5 16,-2-1-3-16,1-5-4 15,1-2-1-15,-6-11-22 16,3-5-37-16,11-13-337 16</inkml:trace>
  <inkml:trace contextRef="#ctx0" brushRef="#br0" timeOffset="82994.8031">10491 10284 1526 0,'18'-3'294'0,"11"1"-61"16,5 30-105-16,3 12-11 16,-2 22-24-16,-2 2-4 0,-11 1-19 15,-9 2-7-15,-20-1-30 16,-11 7-9-16,-15-8-23 15,-2-6-30-15,3-16 365 16</inkml:trace>
  <inkml:trace contextRef="#ctx0" brushRef="#br0" timeOffset="84836.4172">2666 11667 1512 0,'0'0'271'0,"-3"13"-67"0,3 12-41 16,2 28-42-16,-2 20-25 16,0 16-32-16,-3 2-10 15,0-4-26-15,3-11-8 16,2-13-13-16,5-10-10 16,1-26-43-16,4-6-30 15,-3-16-113-15,-1-4-88 16</inkml:trace>
  <inkml:trace contextRef="#ctx0" brushRef="#br0" timeOffset="85009.0234">2636 11741 1551 0,'7'-16'268'0,"15"-14"-116"16,5 5-52-16,12 8-43 15,10 7-21-15,10 11-32 16,1 4-3-16,1 12-105 16</inkml:trace>
  <inkml:trace contextRef="#ctx0" brushRef="#br0" timeOffset="85258.5746">2734 12346 1466 0,'12'0'260'0,"13"0"-37"16,21-2-113-16,9-2-22 0,7-1-50 15,-1 0-22-15,-13 0-30 16,-14 2-45-16</inkml:trace>
  <inkml:trace contextRef="#ctx0" brushRef="#br0" timeOffset="85436.6502">2765 12097 1644 0,'14'0'341'15,"11"-1"-186"-15,33-3-101 16,7-4-10-16,14 1-26 16,2-3 112-16</inkml:trace>
  <inkml:trace contextRef="#ctx0" brushRef="#br0" timeOffset="86125.8546">3219 12311 1453 0,'7'4'226'0,"5"6"-45"0,-3 12-62 15,-2 15-39-15,-6 3 1 16,-3 1-15-16,-2-5-5 15,1-10-17-15,2-9-11 16,3-11-20-16,2-6-4 16,3-10-9-16,0-10-7 15,6-11-6-15,4-2-2 0,5-5 5 16,2 8 3-16,1 10 6 16,-5 7 0-16,0 16 1 15,-6 4 3-15,-7 10 3 16,-2 6 1-16,-6 2 0 15,0 1 0-15,-1-5-3 16,-3-6-1-16,6-12-3 16,3-6-1-16,4-12-6 15,3-5-1-15,7-2 1 16,-1 2 2-16,4 6 4 16,-5 5 1-16,-1 10 1 15,-4 6 3-15,-7 9 2 16,-2 4 1-16,2 5-1 15,-4-4 3-15,5-5-88 16,8-1-88-16</inkml:trace>
  <inkml:trace contextRef="#ctx0" brushRef="#br0" timeOffset="86413.1597">3660 12391 1482 0,'5'0'221'15,"13"-1"-103"-15,6-1-39 16,0-5-35-16,5 0-9 16,-1-2-14-16,-7-1-2 15,-1 0-6-15,-6 0-1 0,-12 0-4 16,-3 2-2-16,-14 2-2 16,-5 5-1-16,-5 2-1 15,-3 8 2-15,2 7 3 16,3 1 1-16,4 7 2 15,8-1-3-15,10 4-3 16,4-1-1-16,12-6-3 16,6 2-2-16,3-8-16 15,3-2-35-15,4 1-160 16</inkml:trace>
  <inkml:trace contextRef="#ctx0" brushRef="#br0" timeOffset="86992.1567">4179 12347 947 0,'-15'-7'447'0,"-13"-8"-253"16,-3 5-79-16,-3 2-5 15,3 9-27-15,8 8-29 16,8 17-30-16,1 0-11 15,12 13-8-15,-4-3 2 16,6-4 7-16,7 1 2 16,13-11 6-16,0-1 2 0,8-8-2 15,0-7 1-15,-3-15-1 16,6-5-7-16,-1-12-4 16,1-4-3-16,-7-8-3 15,0-5-3-15,-8-3-3 16,-4 3 0-16,-1 5 0 15,-6 2-1-15,-2 8 0 16,-2 2 0-16,0 12 0 16,0 8 6-16,3 14 20 15,-4 9 8-15,0 8 11 16,0 6 0-16,-1 6-8 16,1 6-6-16,1-1-5 15,2 1-2-15,4-9-8 16,-1-9 0-16,3-10 0 15,-2-10 0-15,4-5 2 16,-1-1-1-16,4-10-5 16,-3-3-4-16,1-3-11 15,1-3-13-15,-3 3-8 0,5 4 0 16,-6 5 6-16,0 6 11 16,-3 12 18-16,-8 7 10 15,4 10 16-15,-2 2 5 16,6-2-6-16,5 2-5 15,-4-7-25-15,7-1-23 16</inkml:trace>
  <inkml:trace contextRef="#ctx0" brushRef="#br0" timeOffset="87516.9371">5065 11780 1389 0,'-14'7'221'0,"-18"17"-66"16,-3 7-12-16,-6 20-33 16,-2 7-20-16,6 11-39 15,11 3-15-15,20 10-15 16,13 1-3-16,20-1 0 15,9-8-1-15,13-14-7 16,-2-15-8-16,0-24-55 16,0-5-47-16</inkml:trace>
  <inkml:trace contextRef="#ctx0" brushRef="#br0" timeOffset="87785.7058">5297 11893 1482 0,'1'-2'271'0,"3"-5"-67"16,-1 18-58-16,0 11-8 16,-3 14-40-16,0 10-6 15,-1 9-18-15,-2 2-14 16,3 2-19-16,0-4-17 0,10-5-14 15,1-7-3-15,9-10-10 16,4-6-5-16,2-13-37 16,4-2-24-16,-4-12-58 15,-3-4-83-15</inkml:trace>
  <inkml:trace contextRef="#ctx0" brushRef="#br0" timeOffset="87952.7604">5204 12204 1485 0,'0'-1'238'0,"0"1"-89"16,7 0-31-16,-7-1-47 16,30 0-23-16,58-5-23 15,-29 0-21-15</inkml:trace>
  <inkml:trace contextRef="#ctx0" brushRef="#br0" timeOffset="88384.2262">5553 12454 1507 0,'6'-8'220'0,"13"-7"-140"16,2 4 16-16,2 10-6 16,3 3-12-16,-5 13-15 15,-7 3-10-15,-7 10-15 16,-11 0-3-16,-11-1-10 15,-1 0-7-15,-9-9-12 16,2 0-10-16,3-8-35 16,5-2-22-16,5-8-21 15,3-1 10-15,6-4 23 16,1-5 18-16,10 5 18 16,0-3 4-16,5 6 11 0,3 7 6 15,-3 0 10-15,3 8 2 16,1 0-4-16,-4-3-4 15,5 2-8-15,0-7 3 16,0-5-43-16,5 0-247 16</inkml:trace>
  <inkml:trace contextRef="#ctx0" brushRef="#br0" timeOffset="88659.4395">5857 11819 1446 0,'8'3'249'0,"10"10"-21"16,11 21-76-16,5 21-69 15,4 10-10-15,4 12-4 16,-4-2 5-16,-8 3 1 15,-12 1 1-15,-26-2-22 16,-7-3-10-16,-13-18-13 16,-2-9-7-16,6-19-4 15,-3-13-24-15,12-6 159 16</inkml:trace>
  <inkml:trace contextRef="#ctx0" brushRef="#br0" timeOffset="89299.7791">6507 12210 1404 0,'-3'-1'227'0,"4"-1"-51"16,6 0-39-16,-7 2-71 16,30 4-12-16,43 3-33 15,-19-4-10-15,7-3-5 16,2 3-22-16,-11-3-111 0</inkml:trace>
  <inkml:trace contextRef="#ctx0" brushRef="#br0" timeOffset="89504.4422">6559 12375 1368 0,'5'5'264'15,"6"4"-4"-15,15-5-110 16,8 1-16-16,16-5-47 15,6-2-29-15,4-3-29 16,-7 2-18-16</inkml:trace>
  <inkml:trace contextRef="#ctx0" brushRef="#br0" timeOffset="90058.1292">7183 12305 1567 0,'8'-2'294'0,"7"1"-109"16,27 2-107-16,14 2-11 16,21 1-33-16,8 1-12 15,5-3-14-15,2 3-1 16,-5-2-50-16,-10 2-63 16</inkml:trace>
  <inkml:trace contextRef="#ctx0" brushRef="#br0" timeOffset="90357.8477">7502 12103 1453 0,'0'-16'230'15,"2"-15"-74"-15,8-3-59 16,1-2-12-16,2-4-26 16,-3 1-10-16,-4-4-1 15,-4 3-7-15,-4 8-17 16,-3 6-6-16,-3 23-18 16,0 10-3-16,-1 32-3 15,8 10 2 1,0-24 2-16,1 0-1 0,8 96-38 0,8 6-56 15</inkml:trace>
  <inkml:trace contextRef="#ctx0" brushRef="#br0" timeOffset="90746.5554">7455 12706 1474 0,'-5'-8'218'0,"-6"-10"-91"16,7-1-31-16,11-4-29 16,9-1-10-16,10 4-11 15,2 1 1-15,9 10 0 16,-4 8-4-16,-5 11-14 16,-3 8 3-16,-21 8 15 15,-4 5-1-15,-15 4-4 16,-8 2-6-16,-8-6-23 15,-7-2-9-15,-1-14-28 16,1-7-7-16,6-12-21 16,7-2-1-16,13-8 12 15,9-1 3-15,10-4 15 16,9 0 8-16,11 3 12 16,2 6 5-16,11 13 9 15,-2 6 9-15,1 13 12 16,2 4 4-16,-2 5 0 0,1-1-6 15,-2-4-11-15,-3-10 6 16</inkml:trace>
  <inkml:trace contextRef="#ctx0" brushRef="#br0" timeOffset="91449.6016">8205 11855 1379 0,'-2'-7'255'0,"-4"-6"-48"16,-2 16-45-16,2 14-29 16,-1 28-48-16,4 11-31 0,6 18-22 15,3 3-6-15,1-3-8 16,0-1 0-16,-2-12-3 15,-4-10-2-15,1-19-1 16,-2-15-2-16,2-17-24 16,3-4-12-16,7-17-35 15,3-2-11-15,6-7 17 16,7-4 9-16,1 2 30 16,2 3 9-16,-9 4 4 15,-6 9 1-15,-8 10 2 16,-10 5 2-16,-6 7-1 15,-7 3 0-15,-4 6 2 16,-1 0 1-16,-2 1 4 16,6 0 4-16,5 0 2 15,11 3 3-15,13-1-1 16,3 1-3-16,15-7-3 16,3 1-3-16,9-4-20 0,2-3-74 15</inkml:trace>
  <inkml:trace contextRef="#ctx0" brushRef="#br0" timeOffset="91853.8618">8846 11961 1506 0,'-7'15'218'0,"-5"21"-107"15,0 9-5-15,-5 10-4 16,2 3 6-16,-5 2-34 16,2-2-16-16,5-9-35 15,7-12-7-15,10-22 2 16,7-12 4-16,6-18 0 16,-1-9-4-16,4-14-7 15,-1-7-6-15,2-8-5 16,-1 0-8-16,-1-5-11 15,-1 1-1-15,-3 4-1 16,-1 4 9-16,-4 23 8 16,0 10 3-16,-5 25 5 15,1 13 5-15,0 15 5 0,2 6 1 16,6 9 1-16,2 0-3 16,2 1-3-16,3 4 0 15,1 1-4-15,-1-3-7 16,0-9-41-16,-9-12-40 15</inkml:trace>
  <inkml:trace contextRef="#ctx0" brushRef="#br0" timeOffset="92010.7679">8838 12169 1556 0,'5'-2'233'0,"9"0"-171"15,9 0-46-15,14 1-13 16,9-1-2-16,6 1-121 16</inkml:trace>
  <inkml:trace contextRef="#ctx0" brushRef="#br0" timeOffset="92347.2555">9229 11736 1302 0,'10'-7'249'0,"5"-8"-105"16,10 6-50-16,1 4 8 15,-5 5-25-15,1 10-23 16,-7 6-25-16,-6 5-4 0,-10 7-2 16,-10 6 5-16,-10 4 1 15,-2 0-6-15,6-5-1 16,6-6 1-16,13-10 10 16,6-2 7-16,11-8-4 15,5-2-7-15,6-3-7 16,6-2-24-16</inkml:trace>
  <inkml:trace contextRef="#ctx0" brushRef="#br0" timeOffset="92858.4112">9796 11900 1458 0,'-19'15'247'16,"-16"3"-53"-16,-11 16-59 16,3 6-14-16,8 3-35 15,3 8-16-15,17 2-26 16,12 2-3-16,15 0-7 16,11-5-4-16,11-6-10 15,3-8-4-15,1-9-23 16,-6-7-30-16,1-11-67 15,-8-9-68-15</inkml:trace>
  <inkml:trace contextRef="#ctx0" brushRef="#br0" timeOffset="93088.2602">9959 11938 1484 0,'-1'0'260'16,"0"3"-47"-16,1 10-79 15,-2 17-47-15,2 0-3 0,-1 9 0 16,-2 3 8-16,-1 4-18 16,3 7-15-16,1 2-23 15,4-1-15-15,7-6-13 16,3-8-2-16,7-13-6 16,-1-7-14-16,5-9-55 15,-2-7-28-15,-1-8-120 16</inkml:trace>
  <inkml:trace contextRef="#ctx0" brushRef="#br0" timeOffset="93250.8742">9827 12192 1549 0,'0'-2'242'0,"8"1"-166"0,14 1-26 15,19 0-35 1,12 0 1-16,10 0-104 0</inkml:trace>
  <inkml:trace contextRef="#ctx0" brushRef="#br0" timeOffset="93607.2087">10186 12488 1478 0,'9'-6'194'0,"7"-3"-137"15,3 1-8-15,4 4 10 16,-1 6 3-16,1 10-3 15,-7-1-7-15,-11 6-4 16,-7 1 6-16,-8 3 10 16,-3 6-5-16,-7-8-24 15,1 5-14-15,-5-7-14 16,4-2-3-16,10-4-4 16,5-4-5-16,13 0 0 15,7-3-2-15,8 1 1 0,-2-3 0 16,6 0-47-16,3 2-50 15</inkml:trace>
  <inkml:trace contextRef="#ctx0" brushRef="#br0" timeOffset="93894.6764">10527 12009 1675 0,'8'0'350'0,"10"6"-199"16,8 8-50-16,6 18-22 15,2 5-13-15,-1 13-27 16,-7 3 0-16,-18 11 2 15,-8 8-2-15,-25-4-5 16,-2 0-9-16,-1-16-27 16,0-13-38-16,12-9-89 15</inkml:trace>
  <inkml:trace contextRef="#ctx0" brushRef="#br0" timeOffset="95593.4421">11159 12187 1230 0,'0'2'310'0,"9"3"-100"0,8 3-30 16,13-3-62-16,6-2-20 16,11-2-39-16,5-1-20 15,3-1-26-15,-1 1-29 16,-13 3-103-16</inkml:trace>
  <inkml:trace contextRef="#ctx0" brushRef="#br0" timeOffset="95798.0366">11200 12339 1263 0,'-1'1'293'0,"12"5"-72"16,11 3-54-16,18-4-68 15,12 1-23-15,9-2-40 16,7 0-4-16</inkml:trace>
  <inkml:trace contextRef="#ctx0" brushRef="#br0" timeOffset="96247.0675">12200 12007 1418 0,'1'-25'229'0,"1"-32"-65"16,7 2 4-16,-4 7-37 16,-4 6 0-16,3 15-20 15,-2 11-12-15,-2 19-38 16,7 13-16-16,-9 26-24 16,0 16-7-16,5 16 4 15,-3-1 0-15,3-4 0 0,5-11-4 16,-1-9-34-1,1-6-29-15,3-18-65 0,-7-8-66 16</inkml:trace>
  <inkml:trace contextRef="#ctx0" brushRef="#br0" timeOffset="96412.6269">11950 12340 1476 0,'8'0'226'0,"15"-5"-95"15,14-1-6-15,18 0-37 16,10 3-25-16,12 5-36 16,-6 4-11-16,-1 6-4 15,0 1-21-15</inkml:trace>
  <inkml:trace contextRef="#ctx0" brushRef="#br0" timeOffset="96784.2173">12197 12597 1500 0,'-4'-10'210'0,"5"-8"-134"15,6-2-25-15,13 3 28 0,10 6-7 16,8 6-9-16,4 6-6 15,2 9-20-15,-5 7 1 16,-19 10 23-16,-18-1 3 16,-24 7-1-16,-9 4-9 15,-14-3-29-15,4-2-9 16,-4-10-21-16,3-9-13 16,14-7-22-16,-1-5 0 0,14-6 12 15,7 0 9-15,4-8 18 16,15 0-3-16,16 3-1 15,2-1 2-15,6 9 3 16,4 3 0-16,5 11 2 16,4 4-2-16,7 2 11 15,-4 3-21-15</inkml:trace>
  <inkml:trace contextRef="#ctx0" brushRef="#br0" timeOffset="97368.7634">12874 11917 1187 0,'-2'-21'357'0,"-2"-17"-100"0,-1 21-44 15,4 9-30-15,2 29-60 16,0 18-37-16,7 24-50 15,-2 10-7-15,0 5-8 16,-1-3-4-16,-1-5-3 16,-1-1-1-16,1-16-5 15,-3-11-5-15,-1-17-11 16,1-15-11-16,0-17-22 16,3-6-13-16,5-12-8 15,7-5 5-15,11-5 6 16,1 0 9-16,7 4 14 15,-3 3 4-15,-6 12 17 16,-6 4 7-16,-17 11 4 16,-8 6 6-16,-17 7 7 15,-7 3 5-15,-3 6 12 0,3 0 3 16,8 4-7-16,8 2-5 16,9-4 0-16,10 2 3 15,14-3 7-15,8 3 2 16,16-4-13-16,1 2-7 15,-1-9-37-15,-4-5 72 16</inkml:trace>
  <inkml:trace contextRef="#ctx0" brushRef="#br0" timeOffset="98972.4087">13790 11773 1383 0,'-19'1'235'16,"-13"11"-43"-16,-3 10-14 0,-8 27-56 16,6 15 4-16,2 18-33 15,5 5-12-15,21 2-18 16,8 1-18-16,18-4-31 16,10-6-4-16,4-18-28 15,0-15-28-15,2-22-82 16,0-10-68-16</inkml:trace>
  <inkml:trace contextRef="#ctx0" brushRef="#br0" timeOffset="99315.9241">14216 12144 1155 0,'-4'-17'321'0,"-1"-8"-189"16,-2 2-27-16,-4 2 5 16,-7 7 13-16,-8 4-9 15,-5 12-43-15,-6 4-16 16,6 13-37-16,3 6-7 16,5 3 1-16,10 10 2 15,14 4 5-15,9-2 4 16,15-1-3-16,5-7-1 15,5-13-1-15,5-7 0 0,-3-20 1 16,-3-5 3-16,-6-15 0 16,-6-2 2-16,-10-1-7 15,-9-3-7-15,-10 2-26 16,-4 8-23-16,-9 6-64 16,5 4-54-16</inkml:trace>
  <inkml:trace contextRef="#ctx0" brushRef="#br0" timeOffset="99496.4401">14438 12362 1664 0,'-3'-3'341'0,"2"-1"-234"0,-1-4-31 15,7 1-83-15,0 0-67 16</inkml:trace>
  <inkml:trace contextRef="#ctx0" brushRef="#br0" timeOffset="100049.781">14812 12171 875 0,'3'-7'457'15,"1"-5"-270"-15,-3-3-94 16,-3 0-8-16,-4 2-15 16,-2-2-3-16,-10 0-2 0,2 1-4 15,-10 2-21-15,3 6-8 16,7 9-22-16,-6 0-9 15,12 12-7-15,4 0-2 16,2 0 1-16,2 2 1 16,8-5-1-16,0 1 0 15,4-6-2-15,8 1-3 16,-1-8-9-16,2 0-2 16,6-1 1-16,-3 2 3 15,1 9 11-15,-1 6 5 0,-5 11 21 16,-3-1 12-16,-10 8 31 15,-4-2 12-15,-12 1 10 16,-7-3 4-16,-11-7-22 16,-3-2-15-16,0-15-22 15,7-3-17-15,9-18-71 16,4-4-58-16</inkml:trace>
  <inkml:trace contextRef="#ctx0" brushRef="#br0" timeOffset="100439.0497">14990 12057 1259 0,'8'-1'276'0,"6"-2"-109"15,9 8-102-15,0-4-5 16,7 2-17-16,0 4-7 16,-1-7-6-16,-2 3-1 15,-8-3-6-15,-4-6-3 0,-8-1-4 16,4 1-5-16,-7-3-4 16,-1 2 4-16,-5-2 8 15,-5 5 0-15,-1 9 11 16,0 5-1-16,3 13 0 15,-4 2 3-15,2 7-2 16,2 4-2-16,5 9-9 16,3 4-6-16,4 1-7 15,-3-4-2-15,1-9-4 16,3-6-20-16,-1-14-84 16,-4-8-71-16</inkml:trace>
  <inkml:trace contextRef="#ctx0" brushRef="#br0" timeOffset="100595.6837">15034 12234 1425 0,'7'0'229'0,"16"1"-23"0,4 3-89 16,14 0-49-16,4 2-17 15,3-3-36-15,3-1 3 16,-4-2-261-16</inkml:trace>
  <inkml:trace contextRef="#ctx0" brushRef="#br0" timeOffset="101099.3031">15653 12308 1674 0,'-4'1'371'15,"3"1"-173"-15,1 4-141 16,0-6-27-16</inkml:trace>
  <inkml:trace contextRef="#ctx0" brushRef="#br0" timeOffset="101742.2485">16060 12061 1480 0,'-4'12'221'0,"-5"17"-114"15,-5 4-3-15,-2 11-27 16,-3 3-7-16,-1 5-16 16,0-1-5-16,3-10-22 15,4-6-8-15,9-16-5 16,3-7 5-16,4-15 0 16,2-8 0-16,5-13-5 15,4-8-4-15,2-10-6 16,4-4-1-16,-8-6-1 15,4-1 1-15,-1 4-1 0,-3 2 1 16,-1 12-4-16,-2 4 6 16,-5 11 13-16,3 12 4 15,-3 11 5-15,-1 12-5 16,3 15-13-16,0 4-2 16,7 10 1-16,4 2-3 15,9 1 3-15,5 0-2 16,-1-4-3-16,2-5-24 15,-7-8-77-15,-10-8-59 0</inkml:trace>
  <inkml:trace contextRef="#ctx0" brushRef="#br0" timeOffset="101907.9342">15994 12278 1279 0,'0'-7'292'15,"0"-4"-59"-15,5 3-95 16,12 3-19-16,5 1-47 16,8 4-28-16,14 0-42 15,3 3-42-15</inkml:trace>
  <inkml:trace contextRef="#ctx0" brushRef="#br0" timeOffset="102358.2267">16645 11936 1483 0,'-12'8'245'0,"-14"9"-92"16,-6 4 3-16,1 10-64 15,2 3-23-15,4 8-36 16,9 3-11-16,16 9-8 16,4 1-1-16,12 1-5 15,6-3-3-15,0-11-21 16,1-6-29-16,4-17-83 0,0-7-78 15</inkml:trace>
  <inkml:trace contextRef="#ctx0" brushRef="#br0" timeOffset="102602.8478">16854 11924 1608 0,'0'0'315'15,"1"6"-167"-15,0 12-74 16,1 10-16-16,0 15-16 16,1 0-1-16,0 12 3 15,-2-1-2-15,-1-3-7 16,2 3-6-16,6-6-16 16,6-4-4-16,7-12 2 15,3-10-2-15,2-15-29 16,-14-17-28-16,11-2-144 15</inkml:trace>
  <inkml:trace contextRef="#ctx0" brushRef="#br0" timeOffset="102776.931">16742 12208 1507 0,'5'-4'263'0,"3"3"-97"15,16-3-81-15,10-1-22 16,12 3-47-16,4 0-10 16,-1 2-30-16,-2 7-65 15</inkml:trace>
  <inkml:trace contextRef="#ctx0" brushRef="#br0" timeOffset="103033.8755">17119 12381 1197 0,'3'-5'298'15,"4"4"-181"-15,-1-7-20 16,6 1-8-16,-2-3-4 16,3-2 3-16,0-1-10 15,-3 4 0-15,0 9 7 16,-5 4-3-16,-1 12-1 15,-3 4-7-15,-2 13-18 16,-3 1-9-16,3 3-15 16,1 1-6-16,0-14-23 15,1 1-30-15,5-8-317 0</inkml:trace>
  <inkml:trace contextRef="#ctx0" brushRef="#br0" timeOffset="103492.2928">17390 11944 1347 0,'8'0'251'0,"10"3"-58"16,5 16-18-16,-1 18-38 0,-2 7-14 16,-4 21-19-16,-6 1 4 15,-10 10-24-15,0 5-10 16,-13-9-36-16,7-7-41 15,3-25-64-15,-2-16 39 16</inkml:trace>
  <inkml:trace contextRef="#ctx0" brushRef="#br0" timeOffset="103882.1439">17805 11749 1259 0,'15'7'298'16,"9"7"-87"-16,6 23-80 0,0 13-3 15,-2 27-3-15,-5 5 3 16,-10 9-10-16,-7 1-8 16,-12 1-43-16,-2 3-9 15,-7-16-26-15,-3-9-11 16,3-29-4-16,0-13-4 15,4-17-44-15,3-7-57 16,7-5-43-16,0-9-73 0</inkml:trace>
  <inkml:trace contextRef="#ctx0" brushRef="#br0" timeOffset="104256.4078">18160 11707 1473 0,'1'-5'233'16,"2"-8"-73"-16,8 8-77 15,7 3-13-15,5 3-6 0,4 10-3 16,1 2-18 0,-3 6-13-16,-12 0-16 0,-11 3 1 15,-17 4 4-15,-11-2-1 16,-5 10-1-16,2-4 4 16,12-6 22-16,7-6 9 15,18-11 8-15,11-3-8 16,18-5-28-16,9-2-12 15,9-1-11-15,1 2-8 0,-15 6-33 16,-5 2 66-16</inkml:trace>
  <inkml:trace contextRef="#ctx0" brushRef="#br0" timeOffset="106041.0248">6503 13715 1474 0,'-4'0'221'16,"1"0"-93"-16,7 0-23 15,-4 0-36-15,30 1-10 16,66 4-30-16,-29 1-9 16,5 1-5-16,-2 1-26 15,-22 4-87-15,-11-4-75 0</inkml:trace>
  <inkml:trace contextRef="#ctx0" brushRef="#br0" timeOffset="106206.6744">6595 13844 1344 0,'0'2'229'15,"-1"3"-73"-15,16-1-76 16,9 2 2-16,17-3-22 16,16 3-18-16,6 0-15 15,2-3-41-15</inkml:trace>
  <inkml:trace contextRef="#ctx0" brushRef="#br0" timeOffset="106462.9702">7353 13772 1600 0,'7'0'258'0,"13"1"-192"15,9-1-38-15,26 1 7 16,10-2 4-16,23-2-11 16,6 1-4-16,-9-1-5 15,-5 1-20-15,-22 1-111 16</inkml:trace>
  <inkml:trace contextRef="#ctx0" brushRef="#br0" timeOffset="106655.457">7729 13275 1600 0,'-2'-7'302'16,"-9"-9"-163"-16,7 16-81 15,4 11-11-15,0 19-28 16,10 16-12-16,8 25-7 16,5 9 2-16,-1-1-68 15,-3 1-77-15</inkml:trace>
  <inkml:trace contextRef="#ctx0" brushRef="#br0" timeOffset="107026.6366">7594 14121 1593 0,'-2'-15'290'16,"-1"-6"-163"-16,13-6-91 16,8 2-6-16,16 4-7 15,5 4 1-15,7 12 2 16,3 12-6-16,-13 14-18 15,-8 3 5-15,-23 5 24 16,-5 4 6-16,-27 8 11 16,-7-2-4-16,-13 3-21 15,-6-10-6-15,7-12-10 16,5-2-5-16,13-15-14 16,7-3-13-16,16-7-18 15,6-4-2-15,13-4 10 16,9-2 10-16,14 5 27 15,5 3 12-15,10 11 13 0,-2 7 13 16,-4 10 1-16,-7-1-4 16,-8 0 35-16,-1-1-246 15</inkml:trace>
  <inkml:trace contextRef="#ctx0" brushRef="#br0" timeOffset="108005.1446">8369 13393 1168 0,'3'-1'328'15,"2"2"-167"-15,-6 7-8 16,1 25-26-16,-7 11-24 16,5 16-39-16,1 8-4 15,1 0-25-15,0-3-10 16,1-9-7-16,2-6-2 16,2-18-8-16,-1-10-2 15,-1-20-18-15,2-6-17 16,5-16-29-16,6-4-4 0,6-7 18 15,1 0 14 1,1 3 24-16,-3 5 4 0,-9 10 3 16,-5 5 1-16,-12 9-2 15,-7 5 1-15,-9 9-1 16,-3 1 0-16,0-1 1 16,4 1-1-16,10-3 9 15,8 0 9-15,6-2 19 16,7-2 17-16,9-3 7 15,5 1-9-15,9-1-21 16,5 0-6-16,2-3 44 16</inkml:trace>
  <inkml:trace contextRef="#ctx0" brushRef="#br0" timeOffset="109104.3277">9068 13519 738 0,'7'-14'473'0,"5"-11"-198"15,-4 6-104-15,-9 14 7 16,-5 11-1-16,-10 23-45 15,-1 14-18-15,-6 16-52 16,1 9-15-16,1 6-28 16,2 0-5-16,4-9-2 15,0-14 0-15,11-18-3 16,4-14-1-16,6-21-11 0,7-11-11 16,-1-19-14-16,3-9-8 15,5-12-3-15,-2-2 8 16,-1 0 10-16,-4-1 7 15,-1 6 8-15,-4 2 1 16,2 8 5-16,-4 15 3 16,-1 16 10-16,0 12 5 15,0 19 2-15,8 12 1 16,3 8-2-16,6 9 0 0,7 8 2 16,-1-3-3-16,2 4-2 15,-4-7-3-15,-7-11-24 16,0-9-31-16,-5-20-129 15</inkml:trace>
  <inkml:trace contextRef="#ctx0" brushRef="#br0" timeOffset="109254.9608">8979 13705 1605 0,'6'0'273'0,"11"1"-207"15,8 1-32-15,16 0-15 16,11 3-17-16,12-3-220 16</inkml:trace>
  <inkml:trace contextRef="#ctx0" brushRef="#br0" timeOffset="109578.0968">9388 13466 1471 0,'-6'-18'196'0,"3"-16"-112"16,5 5-33-16,12 5 15 16,6 6 8-16,5 13-11 15,3 5-10-15,-2 9-30 16,-3 8-12-16,-15 3-1 15,-8 5 8-15,-12 5 5 16,-8 0 0-16,-2 5-3 16,3-8-8-16,7-3-5 15,6-7-1-15,14-12-3 16,6 0 1-16,17-5-4 16,10 0 2-16,5-1-32 15,4 4-36-15</inkml:trace>
  <inkml:trace contextRef="#ctx0" brushRef="#br0" timeOffset="109877.1584">10097 13402 1415 0,'-9'0'245'0,"-11"9"-22"16,-8 5-40-16,-7 12-33 15,-2-1-20-15,-4 3-48 16,12 6-17-16,7 4-29 16,6 5-9-16,16 6-11 15,0-4-2-15,17 1-4 16,9 1-2-16,10-8 2 15,7-1 2-15,0-13-66 16,-2-5-43-16</inkml:trace>
  <inkml:trace contextRef="#ctx0" brushRef="#br0" timeOffset="110146.1453">10275 13370 1480 0,'3'0'230'16,"1"0"-52"-16,1 10-57 15,7 16-16-15,-4 6 17 16,2 15-23-16,-5 4-2 16,-4 3-18-16,-2 1-16 15,-4-3-25-15,0 0-13 16,-1-6-13-16,6-2-3 15,7-11-3-15,9-5-2 0,15-9-16 16,1-9-19-16,4-14-61 16,-3-6-37-16</inkml:trace>
  <inkml:trace contextRef="#ctx0" brushRef="#br0" timeOffset="110312.0566">10216 13721 1337 0,'0'0'265'16,"5"2"-6"-16,12-2-160 15,6-2-19-15,16 2-40 16,0 0-16-16,11 6-51 16,1 2-42-16</inkml:trace>
  <inkml:trace contextRef="#ctx0" brushRef="#br0" timeOffset="110570.8817">10603 13866 1571 0,'4'-3'269'16,"6"-3"-160"-16,2-4-13 15,1-1-20-15,2-2-12 16,3 1-22-16,-4 1-2 0,-6 4 5 15,-5 5 4-15,-2 6 17 16,0 9-1-16,1 9-2 16,3 5 1-16,-6 6-17 15,3 0-9-15,2-1-21 16,-4-2-6-16,2-3-27 16,1-1-37-16,-2-8 89 15</inkml:trace>
  <inkml:trace contextRef="#ctx0" brushRef="#br0" timeOffset="110825.1976">10888 13312 1738 0,'9'6'356'15,"17"20"-270"-15,1 9-15 16,4 16-6-16,4 9-4 16,-6 2-13-16,-3 1-10 15,-13 7-17-15,-12-1-1 16,-17 3-3-16,-8 4-3 16,-5-14-55-16,4-9-45 15,10-19-300-15</inkml:trace>
  <inkml:trace contextRef="#ctx0" brushRef="#br0" timeOffset="111005.2733">11411 13833 1796 0,'4'-1'436'16,"0"-1"-240"-16,2 2-107 16</inkml:trace>
  <inkml:trace contextRef="#ctx0" brushRef="#br0" timeOffset="111628.9686">12033 13590 1417 0,'-15'-5'247'0,"-9"0"-50"15,-8 7-79-15,-1 7-28 16,-2 10-49-16,3 5-12 15,7 10-15-15,8 8-5 16,18 13-9-16,9 1 0 16,19-10 3-16,8-6 3 15,11-20 4-15,9-9 3 16,1-19 6-16,-4-11 4 0,-21-16 20 16,-10-3 12-16,-23 0 21 15,-8 1-2-15,-24 1-19 16,-10 0-13-16,-5 2-31 15,4 5-27-15,21 11-64 16,7 5-1-16</inkml:trace>
  <inkml:trace contextRef="#ctx0" brushRef="#br0" timeOffset="111825.4669">12266 13961 1712 0,'-3'0'410'0,"-2"-1"-186"0,8 3-102 16,-4-2-68-16,1-1-48 15</inkml:trace>
  <inkml:trace contextRef="#ctx0" brushRef="#br0" timeOffset="114893.3948">12784 13724 1091 0,'0'-4'365'0,"2"-3"-214"16,-1-1-2-16,3-3-20 15,-1-1-14-15,-3-5-35 16,-1-3-6-16,-9 1-15 15,-5-2-6-15,-4 8-5 16,-9-1-8-16,-1 11-15 16,0 3-8-16,-1 8-15 15,7 9-3-15,4 1-4 16,5 2 0-16,11-2 0 0,5-1 0 16,15-3 1-16,6-5 2 15,4-5 0-15,-3-4 1 16,-2-5 0-16,1 0-4 15,-1 0-10-15,-3 1-2 16,-7-1 2-16,-3 4 2 16,-7 4 9-16,2 4 1 15,-1 10-2-15,-3 5 2 0,10 5-1 16,-7 3 3-16,-1 5 10 16,-2 0 16-16,-12-8 16 15,-3 0 5-15,-14-13-1 16,0-9-12-16,-4-5-14 15,-2-8-7-15,8-2-12 16,4 2-23-16,13 2-63 16,10 3-62-16</inkml:trace>
  <inkml:trace contextRef="#ctx0" brushRef="#br0" timeOffset="115334.6206">13050 13612 1527 0,'-6'5'275'0,"-4"5"-83"15,-3 4-45-15,4 4-38 16,2-1-27-16,6 4-27 16,4-1-12-16,13-6-22 15,6 2-6-15,9-6-6 16,4 1-2-16,0 0 0 16,-9-3-16-16,-8-2-45 15,-11 0-33-15,-3-10-139 16</inkml:trace>
  <inkml:trace contextRef="#ctx0" brushRef="#br0" timeOffset="115522.5761">13251 13596 1590 0,'-1'3'321'16,"0"10"-136"-16,-4 7-18 15,-1 7-52-15,-1 7-18 16,-4 8-19-16,11 6-10 0,0 6-29 15,0-2-12-15,11-5-12 16,-10-10-9-16,8-15-53 16,1-11 9-16</inkml:trace>
  <inkml:trace contextRef="#ctx0" brushRef="#br0" timeOffset="116466.1643">13429 13780 1501 0,'0'0'246'0,"1"1"-89"16,5-2-17-16,-6 0-15 16,2-1-8-16,22-4-40 15,28-45-13-15,-26 27-35 16,-1 0-15-16,-3 1-9 15,-5 2-1-15,-5 1 0 16,-1 4 2-16,-7 5 3 16,4 4-2-16,-7 7 2 15,-5 6 5-15,0 14 4 16,-5 7 5-16,9 22-2 16,3 10-4-16,7 15-8 15,8 2 0-15,-3-4-45 0,-7-14-1 16</inkml:trace>
  <inkml:trace contextRef="#ctx0" brushRef="#br0" timeOffset="119746.0209">14297 13689 1124 0,'-1'1'369'0,"3"-1"-189"16,7 1-13-16,18-1-40 0,6 0-36 15,13-1-30-15,6 1-10 16,1 0-34-16,-2 3-5 15,-2-1-56-15,-10-3-63 16</inkml:trace>
  <inkml:trace contextRef="#ctx0" brushRef="#br0" timeOffset="119975.406">14330 13847 960 0,'-2'4'469'0,"2"4"-221"16,5-1-50-16,21-2-43 16,9-1-11-16,16-4-49 15,9 0-20-15,-5-1-39 16,-4-1-17-16,-5 2 2 15</inkml:trace>
  <inkml:trace contextRef="#ctx0" brushRef="#br0" timeOffset="120617.8934">15493 13393 1262 0,'0'-4'295'0,"0"0"-111"0,-2 21-35 16,2 17-6-16,6 27-42 15,5 9-10-15,4 10-19 16,1 5-11-16,-13-3-17 16,-1-2-5-16,-3-10-16 15,0-17-3-15,1-22-4 16,0-12 1-16,-1-12-42 15,1-6-38-15,-1-11-160 16</inkml:trace>
  <inkml:trace contextRef="#ctx0" brushRef="#br0" timeOffset="120794.0841">15531 13537 1031 0,'12'-6'407'0,"18"-6"-229"16,4-1-52-16,13 12-63 0,4 0-17 15,5 3-27-15,1 4-27 16</inkml:trace>
  <inkml:trace contextRef="#ctx0" brushRef="#br0" timeOffset="121198.17">15585 14010 1539 0,'3'4'309'0,"6"1"-69"16,8 1-94-16,7 2-24 15,10-5-57-15,3-2-19 16,9-2-26-16,1-5-4 16,0 3-53-16,-1-3-41 15</inkml:trace>
  <inkml:trace contextRef="#ctx0" brushRef="#br0" timeOffset="121398.6325">15538 13796 1605 0,'12'0'315'15,"8"-5"-157"-15,13 1-98 16,12 1-13-16,12-1-32 16,6 4-8-16,1 3-364 15</inkml:trace>
  <inkml:trace contextRef="#ctx0" brushRef="#br0" timeOffset="121916.2417">15977 13980 1475 0,'6'4'210'15,"6"10"-93"-15,3 2-15 0,-2 6 13 16,-2 5-4-16,-5-3-13 16,0 1-10-16,-6-5-27 15,2-6-15-15,2-2-18 16,-4-10-4-16,2-13-7 16,4-3-6-16,-2-17-19 15,13 7-9-15,-6-6-7 16,2 5 0-16,2 13 12 15,-7 1 3-15,8 18 3 16,-6-1 2-16,-6 4 1 16,2 7 3-16,-10-1 2 15,-3 0 1-15,4-3 2 16,2-3 0-16,2-6 0 16,4-7-1-16,10-5-8 15,-1-9-10-15,8-3-9 16,4 2 2-16,-3 4 5 0,1 5 9 15,-8 9 8-15,1 7 2 16,-8 7 2-16,-4 6-1 16,0 5-1-16,-4-6 1 15,3 5-30-15,2-5-55 16</inkml:trace>
  <inkml:trace contextRef="#ctx0" brushRef="#br0" timeOffset="122235.8444">16441 14071 1414 0,'6'0'219'16,"6"1"-66"-16,8 1-92 16,2-3 7-16,3-4-18 15,1 2-11-15,-7-5-4 16,-8-4-5-16,-4-1-19 15,-2-4-4-15,-8 5-5 16,0 1-1-16,-8 7-2 16,-6-1 0-16,-6 7 8 15,1 5 4-15,1 8 6 16,3 5 2-16,11 2-3 16,4 2 0-16,7-2 0 15,4 0 0-15,8-3-4 0,4-2-2 16,8-5-11-16,-6-5-21 15,3-3-112-15</inkml:trace>
  <inkml:trace contextRef="#ctx0" brushRef="#br0" timeOffset="122753.5927">16869 14065 928 0,'-9'-5'395'0,"-13"-3"-222"15,-3-2-55-15,-3 6 5 16,3 4-15-16,2 6-41 16,4 9-22-16,11 4-21 15,2-3-2-15,12 1 0 16,7-2 1-16,10 0-3 16,4 1-3-16,5-3-6 15,-2-7 0-15,-4-10 0 16,-3-6-3-16,-6-9-33 15,2 7-21-15,-6-8-39 16,-2-2-10-16,-6-7-1 16,-1-6 5-16,-1-2 27 15,-1 1 22-15,1 9 58 16,-3 3 27-16,0 12 7 16,4 8 3-16,-1 11-12 0,-3 7 6 15,0 11 30-15,-2 5-1 16,1 8-15-16,3 4-3 15,0-1-14-15,5-3 4 16,5-8-3-16,-5-9-1 16,4-8 4-16,3-3-11 15,-1-11-12-15,3-1-6 16,-1-10-9-16,-5-4-9 16,3 8-9-16,0-5-11 15,4 10-1-15,-7-2 3 0,0 4 6 16,-1 7 9-16,-3 3 3 15,5 8 1-15,5 2 7 16,-2-3-2-16</inkml:trace>
  <inkml:trace contextRef="#ctx0" brushRef="#br0" timeOffset="123262.7418">17684 13433 1138 0,'-1'-6'355'16,"-1"-2"-184"-16,-17-1-12 15,-4 9 9-15,-8 9-33 16,1 13-1-16,1 15-69 16,0 4-14-16,12 9-31 15,0 1-9-15,16 7-7 16,4 6-1-16,17 2 1 15,7 1 0-15,8-10 2 16,7-7 4-16,3-19-41 16,1-7-38-16</inkml:trace>
  <inkml:trace contextRef="#ctx0" brushRef="#br0" timeOffset="123567.1559">17929 13448 1483 0,'5'0'257'0,"3"8"-64"15,-5 3-33-15,-2 19-19 16,-2 4-19-16,-7 8-22 15,0 5-6-15,-4 3-31 16,2 0-18-16,10 6-21 16,3-3-9-16,10-7-5 15,0-7 2-15,7-10-7 16,0-7-11-16,2-13-55 16,3-3-30-16,0-12-78 15</inkml:trace>
  <inkml:trace contextRef="#ctx0" brushRef="#br0" timeOffset="123759.7386">17840 13741 1367 0,'0'-1'248'0,"2"0"-26"16,12 1-112-16,10 0-18 15,10-4-47-15,11 3-25 16,-2 1-25-16,-1 0-25 16</inkml:trace>
  <inkml:trace contextRef="#ctx0" brushRef="#br0" timeOffset="124450.2037">18115 14062 1179 0,'0'-3'305'0,"5"0"-182"16,1-3-3-16,3-1-22 15,2-4 1-15,0-8-17 16,-1-2-5-16,3-2-11 15,-2 5-8-15,-1 1-8 0,-2 3 4 16,-5 5-2-16,-2 6-5 16,-1 16-3-16,-2 9-5 15,0 16-5-15,1 3 1 16,2 3-8-16,5-5-6 16,2-10-13-16,2-5-21 15,1-12-32-15</inkml:trace>
  <inkml:trace contextRef="#ctx0" brushRef="#br0" timeOffset="124806.0168">18434 13444 1288 0,'3'18'252'15,"5"12"-90"-15,9 23-81 16,5 6 23-16,0 8 30 0,-5 3 5 15,-11 6-16-15,-8 3-25 16,-13-5-44-16,-6-10-14 16,-6-15-15-16,-7-12-5 15,4-15-23-15,1-6-28 16,9-13-111-16,3-2-328 16</inkml:trace>
  <inkml:trace contextRef="#ctx0" brushRef="#br0" timeOffset="125930.8326">18888 13837 1699 0,'3'1'427'16,"0"0"-146"-16,0 1-58 16,-4-2-77-16,0 0-43 15,0 0-51-15,-1 0-23 0,2 0-76 16,0 0 314-16</inkml:trace>
  <inkml:trace contextRef="#ctx0" brushRef="#br0" timeOffset="126443.0793">19530 13679 1057 0,'-6'-6'411'15,"-11"-9"-192"-15,-2 1-33 16,2 7-52-16,-2 2-26 16,4 8-39-16,-5 4-21 0,0 11-22 15,0 8-7-15,5 11-3 16,5 8-1-16,10 8-2 16,12-2-4-16,11-2 0 15,5-12 3-15,12-12 2 16,3-11 3-16,-1-19 3 15,0-7 2-15,-13-21 3 16,-7 0 2-16,-20-12 16 16,-7-1 5-16,-20-1 0 15,-10 1-5-15,2 11-27 16,4 8-12-16,13 11-42 16,6 6-26-16,7 10 103 15</inkml:trace>
  <inkml:trace contextRef="#ctx0" brushRef="#br0" timeOffset="126654.2407">19834 14025 1513 0,'-2'1'338'0,"-3"-1"11"16,1 4-169-16,-4-5-61 16,2 0-81-16,1-4-48 0,4 1-38 15</inkml:trace>
  <inkml:trace contextRef="#ctx0" brushRef="#br0" timeOffset="127216.8484">20173 13764 1307 0,'12'1'252'0,"11"-1"-90"0,1-2-6 16,-6-7-11-16,-1-4-17 15,-9-4-29-15,-4-3-13 16,-6-2-22-16,-5 0-12 16,-8 4-23-16,-1-1-5 15,-6 7-14-15,-4 6-6 16,0 6-8-16,1 7-6 15,2 7 1-15,14-3 1 16,4-5 1 0,1 1 3-16,1 18 1 0,3-2 0 0,16-5 2 15,1-14 0-15,5-4 0 16,-2-4 0-16,4 1-2 16,-3 2-1-16,1 7-2 15,1 6 0-15,-5 5 1 16,4 8 0-16,-6 7 3 15,-5 5 1-15,-8 3 1 16,-4-2 4-16,-12-3 10 16,-3-1 6-16,-11-12 11 15,-7-9-1-15,-5-4-5 16,1-7-5-16,4-7-9 16,4-1-4-16,12-5-24 15,4-2-21-15,10 4-56 16,8 2-34-16</inkml:trace>
  <inkml:trace contextRef="#ctx0" brushRef="#br0" timeOffset="127612.2085">20574 13661 1588 0,'-3'2'315'0,"-7"5"-125"16,-3 2-34-16,-2 7-52 16,1 1-15-16,6 6-28 15,0-1-9-15,14 5-8 16,5 2-13-16,12-6-11 16,13 3-4-16,-1-9-3 15,-2-7-3-15,-2-7-29 0,-8-8-26 16,-5-5-69-16,-5-3-43 15,-6-4-126-15</inkml:trace>
  <inkml:trace contextRef="#ctx0" brushRef="#br0" timeOffset="127788.0925">20750 13673 1307 0,'0'2'301'0,"1"4"-42"15,-2 8-67-15,-3 6-22 0,-2 13-42 16,-5 5-9-1,5 10-29-15,0 4-10 0,5-3-32 16,5-3-13-16,3-9-26 16,2-11-21-16,2-15-62 15,2-4-8-15</inkml:trace>
  <inkml:trace contextRef="#ctx0" brushRef="#br0" timeOffset="128219.1162">21010 13828 1219 0,'5'-18'320'0,"8"-9"-105"15,-3-3-84-15,0 1-6 16,1 8-15-16,-3 1 6 15,-1 9-13-15,0 5-19 16,-6 6-41-16,-5 2-12 16,1 15-14-16,-2 3 1 15,3 15 8-15,2 3 6 16,3 9 0-16,0-2-3 16,1-1-13-16,1 1-1 0,-3-10-4 15,-1-7 0-15,-2-9-1 16,-2-7-1-16,-8-10-9 15,-3 0-13-15,-6-4-12 16,0-3-2-16,5 5 6 16,2-2 7-16,13 4 6 15,5 1 1-15,8 0 2 16,6 0 2-16,11-3 3 16,5 3 0-16,6-5 1 15,1 2 0-15,-10 0 14 16,-8 0 53-16</inkml:trace>
  <inkml:trace contextRef="#ctx0" brushRef="#br0" timeOffset="159440.7494">2499 15280 1443 0,'0'4'266'0,"-2"5"-2"0,2 25-98 15,0 14-15-15,2 22-45 16,2 8-23-16,0 11-46 16,-4-4-12-16,5-3-12 15,-5-13-4-15,5-24 1 16,3-7-21-16,0-24-88 16,-2-6-137-16</inkml:trace>
  <inkml:trace contextRef="#ctx0" brushRef="#br0" timeOffset="159612.2946">2437 15417 1652 0,'10'-4'340'0,"16"-3"-208"0,15 3-42 15,10 0-38-15,9 4-23 16,10-3-11-16,2 1-28 15,4 2-390-15</inkml:trace>
  <inkml:trace contextRef="#ctx0" brushRef="#br0" timeOffset="159832.4888">2548 16056 1534 0,'-1'5'276'0,"-5"0"-61"15,14 3-44-15,28-2-47 16,6-3-32-16,21 2-62 16,4-7-14-16,-3 0-30 15,0-1-56-15</inkml:trace>
  <inkml:trace contextRef="#ctx0" brushRef="#br0" timeOffset="160010.4284">2563 15802 1599 0,'7'2'268'15,"22"0"-199"-15,14-2-37 16,14 2-42-16,9 2-230 16</inkml:trace>
  <inkml:trace contextRef="#ctx0" brushRef="#br0" timeOffset="160517.662">3023 16013 1400 0,'1'0'254'15,"0"1"-8"-15,6 12-114 16,-3-1-12-16,2 12-19 16,-3-2-24-16,-2 1-25 15,0-2-10-15,-1-8-24 0,2-2-4 16,3-15-5-16,-1-7-2 16,4-15-3-16,7 2-1 15,3 0-3-15,3 0-1 16,-1 8-1-16,-2 6 1 15,-6 7 1-15,-1 4 4 16,-3 13 7-16,-4-2 2 0,-4 1 1 16,1 1-1-16,0-8-7 15,1-3-1-15,2-6-1 16,-4 2 0-16,0 0-2 16,2-9-2-16,14-6-1 15,24-27-2-15,-29 41 1 16,2 7-1-16,-3 16 2 15,0-2 1-15,-2 8 2 16,-2-6 2-16,1-3-40 16,2 3-42-16</inkml:trace>
  <inkml:trace contextRef="#ctx0" brushRef="#br0" timeOffset="160817.8542">3455 16054 1509 0,'0'5'300'16,"7"0"7"-16,7 1-190 16,6-2-32-16,8-6-49 0,0 3-16 15,-3-6-10-15,-2-6 1 16,-11 2 0-16,-4-6 2 16,-8 8-2-16,-1 4 1 15,-11 3-2-15,-9-4-1 16,-1 6 5-16,-4 1 5 15,7 6 0-15,5 9-1 16,11 2-8-16,4 3-6 16,5 1-4-16,7-1-1 15,-2-5 1-15,3-1-11 0,5-8-51 16,-2-1-25-16,11 0-116 16,2-2-113-16</inkml:trace>
  <inkml:trace contextRef="#ctx0" brushRef="#br0" timeOffset="161301.3706">3967 16098 1067 0,'0'-6'404'15,"-2"1"-211"-15,-7-6-61 16,4 11-15-16,-10 0-9 16,0 0-5-16,-6 5-11 15,-6-5 8-15,1 6-49 16,6-1-13-16,2 9-21 15,3-1-8-15,9 9-1 0,2 3 0 16,8-4-3 0,8 1-1-16,7-9 0 0,3-6 0 15,8-7 1-15,-2-9 2 16,-2-12 2-16,-2-1 0 16,-8-14-4-16,1-4-2 15,3 0-5-15,-5-7-2 16,-1 6 0-16,-6 5 1 15,-6 9 2-15,-2 4 2 0,0 18 3 16,2 11 2-16,-6 10 8 16,2 10 4-16,0 3 4 15,0 7 1-15,7-3-7 16,3-2-5-16,-1-5-7 16,5-5-1-16,7-5 0 15,0-6 2-15,3-3 2 16,-3-6 0-16,-3-2 0 15,-1-8 0-15,0 1-4 16,-1 1 0-16,-3 2-2 16,0 11-1-16,-8 5 0 15,-3 4 1-15,2 6 1 16,0-5 13-16,4 2 97 16</inkml:trace>
  <inkml:trace contextRef="#ctx0" brushRef="#br0" timeOffset="161750.7372">4658 15459 1509 0,'-23'19'294'16,"-11"17"-58"-16,0 19-81 16,2 11-29-16,18 15-72 15,7 1-23-15,19 2-17 16,14-10-4-16,13-17-6 0,0-13 3 15,4-22-34-15,0-3-41 16,-7-19-205-16</inkml:trace>
  <inkml:trace contextRef="#ctx0" brushRef="#br0" timeOffset="161972.6852">4909 15581 1531 0,'-1'0'309'0,"6"3"-15"0,0 17-163 16,-2 3-25-16,7 14-31 16,-10 1-18-16,2 14-8 15,-2 1-3-15,-4 0-17 16,5 1-6-16,4-10-17 16,6-6-2-16,2-14-6 15,-3-9-17-15,6-10-56 16,0-5-62-16</inkml:trace>
  <inkml:trace contextRef="#ctx0" brushRef="#br0" timeOffset="162136.7143">4823 15789 1678 0,'14'0'334'16,"17"1"-247"-16,13 3-29 15,5 2-19-15,-2 1-10 16,3 3-82-16,-9-3-322 16</inkml:trace>
  <inkml:trace contextRef="#ctx0" brushRef="#br0" timeOffset="162404.9948">5127 16080 1626 0,'0'-1'321'16,"1"1"-164"-16,13-8-93 16,3 3 5-16,6-3-9 15,3-1-15-15,-3 7-14 16,-6 3-3-16,-10 8-5 16,-7 4-1-16,-14 2 0 15,-4 2-4-15,-4 3-8 16,2 2-4-16,12 1-6 15,6-3-2-15,9-2-1 16,9-3 0-16,11-3-9 16,6 1-18-16,10 1-9 15,-4-3-144-15</inkml:trace>
  <inkml:trace contextRef="#ctx0" brushRef="#br0" timeOffset="162631.3966">5486 15513 1573 0,'3'-3'313'16,"12"6"-91"-16,1 12-54 16,4 23-61-16,6 12-15 0,1 14-40 15,-3 12-16-15,-11 14-18 16,-16-2-5-16,-18-3-5 15,-7-8-11-15,-2-25-44 16,9-5-341-16</inkml:trace>
  <inkml:trace contextRef="#ctx0" brushRef="#br0" timeOffset="162945.4956">5960 15904 1662 0,'12'0'349'15,"23"-4"-195"-15,14 2-40 16,26 2-42-16,7 0-25 0,-1 5 6 16,-12 4-262-16</inkml:trace>
  <inkml:trace contextRef="#ctx0" brushRef="#br0" timeOffset="163442.8535">6826 15569 1535 0,'0'14'225'16,"0"26"-161"-16,2 13-9 16,2 15 22-16,1 8-1 0,1 0 1 15,3 1 3-15,-6-25-30 16,5-8-12-16,3-22-13 16,-9-24 3-16,4-8-4 15,-4-14 1-15,-3-19-8 16,1-2-5-16,0-18-6 15,-3-9-2-15,-6-7-1 16,0-4 0-16,6 7-3 16,4 7-5-16,15 14-4 15,7 15-2-15,6 16-3 16,10 10-1-16,15 20 2 16,11 8-29-16,14 14-268 15</inkml:trace>
  <inkml:trace contextRef="#ctx0" brushRef="#br0" timeOffset="163669.5425">6972 16068 1123 0,'-7'3'375'15,"-4"4"-125"-15,13 7-67 16,19-3-61-16,11-2-4 16,22 0-49-16,6-7-21 0,11-2-16 15,0 1-30-15,-14-1-236 16</inkml:trace>
  <inkml:trace contextRef="#ctx0" brushRef="#br0" timeOffset="163828.2407">6929 15857 1378 0,'0'4'277'0,"0"3"58"16,8 2-198-16,19-2-92 16,7-2-9-16,29-5-9 15,11 0-14-15</inkml:trace>
  <inkml:trace contextRef="#ctx0" brushRef="#br0" timeOffset="164456.186">7360 16070 1394 0,'4'3'207'0,"4"9"-87"16,10 12-31-16,-9 6-17 16,-3 2-15-16,-1 2-28 15,-7-9-5-15,2-6-7 16,0-8 1-16,0-14-5 15,0-10-3-15,4-14-7 16,5-3-3-16,-1-5-2 0,2 5 1 16,-1 10 1-16,6 7 0 15,0 13 1-15,-1 3 3 16,-6 8 8-16,-5 4 3 16,-2 7 2-16,-1 0 1 15,3 1-4-15,-2-7-3 16,5-8-1-16,-4-10 0 15,5-11-4-15,3 1 0 0,4-7-4 16,3 3-2-16,-2 8 0 16,-1 2-1-16,-6 10-1 15,-2 6 2-15,-6 6 0 16,0 0 3-16,0 5 1 16,-1-2-1-16,4-7-55 15,5-4-62-15</inkml:trace>
  <inkml:trace contextRef="#ctx0" brushRef="#br0" timeOffset="164711.5185">7731 16176 1320 0,'7'0'237'0,"12"1"-93"15,-3-1-21-15,6-1-40 16,2-1-6-16,-3-9-29 16,1 3-5-16,-11-9-11 15,-4 0-1-15,-5-3-7 16,-5 3 5-16,-13 3 15 0,-1 2 5 15,-10 11 16-15,2 5-9 16,1 12-18-16,-1 2-9 16,14 6-24-16,2-2-4 15,12 1-1-15,3-2-2 16,13-4 2-16,3-3 0 16,6-5-15-16,3-2-29 15,0-4-121-15,0 1-101 16</inkml:trace>
  <inkml:trace contextRef="#ctx0" brushRef="#br0" timeOffset="165234.2134">8174 16051 1444 0,'-15'-4'235'0,"-16"1"-48"16,-1 5-34-16,-2 9-58 15,8 4-24-15,6 6-51 16,4 1-10-16,14 3-10 16,2-1-2-16,10-3-2 15,11 0 3-15,5-6 1 16,8-5 1-16,0-7 3 16,0-8-1-16,-2-9-15 0,-4-6-26 15,1-8-51 1,-4-6-4-16,-2-7 10 0,-1 0 22 15,-12-9 48-15,0 0 20 16,-6 6 39-16,-5 4 18 16,1 23 29-16,-2 11 1 15,-4 16-20-15,3 11-15 16,-4 10-30-16,7 6-9 16,-5 3-9-16,7 1-4 0,3-3-3 15,-3-5 0-15,7-4 0 16,2-6 2-16,-7-10 0 15,1-6 3-15,4-6 4 16,-9-3-1-16,8-5-1 16,5-3-1-16,-6-9-6 15,6-1-3-15,3 2-1 16,0 6-3-16,1 6-1 16,-1 9 1-16,-5 9 7 15,-6 5 7-15,1 9 7 16,-3-3 1-16,-2 1 8 15,3-2 364-15</inkml:trace>
  <inkml:trace contextRef="#ctx0" brushRef="#br0" timeOffset="165640.7923">8954 15505 1436 0,'-11'1'242'15,"-4"1"-48"-15,-11 16-39 16,-7 7-12-16,1 12-30 16,-3 13-24-16,3 9-52 15,10 9-11-15,18 12-16 16,11-6-3-16,27-6-1 15,9-8 0-15,6-22 2 16,1-7-10-16,1-16-64 16,-7-7-80-16</inkml:trace>
  <inkml:trace contextRef="#ctx0" brushRef="#br0" timeOffset="165868.2984">9222 15561 1575 0,'0'2'308'16,"-3"1"-98"-16,-1 4-57 16,4 17-55-16,-4 2-9 15,-1 13-22-15,-2 8-2 16,-2 11-12-16,5 2-9 0,6 1-18 16,9-6-11-16,9-17-10 15,5-5-1-15,3-15-2 16,1-4 5-16,-1-9-48 15,-3-3-35-15,-7-7-154 16</inkml:trace>
  <inkml:trace contextRef="#ctx0" brushRef="#br0" timeOffset="166031.4086">9069 15854 1574 0,'3'4'303'15,"3"0"-113"-15,19 4-112 16,12-2-19-16,14 0-31 16,0-4-16-16,2 4-71 15,-7 0-58-15</inkml:trace>
  <inkml:trace contextRef="#ctx0" brushRef="#br0" timeOffset="166258.0682">9447 16083 1574 0,'-2'3'297'16,"0"7"-137"-16,6-2-21 0,4-6-37 16,4-6-28-16,1-7-32 15,-2-10-11-15,1-6-18 16,1 8-4-16,-3 0-7 16,2 8 4-16,-4 18 4 15,-1-2 1-15,1 17 3 16,-3 7-6-16,2 1-5 15,-2 9 0-15,1-2-39 16,0 2 5-16,-3-4 38 16</inkml:trace>
  <inkml:trace contextRef="#ctx0" brushRef="#br0" timeOffset="166508.1833">9734 15568 1673 0,'13'7'329'16,"24"17"-245"-16,3 11 5 15,-7 15 7-15,3 10-12 16,-13 12-17-16,-9 10-6 15,-14 5-23-15,-13-2-4 16,-7-16-163-16,-3-13 490 0</inkml:trace>
  <inkml:trace contextRef="#ctx0" brushRef="#br0" timeOffset="166988.5716">10413 15776 1565 0,'9'3'280'0,"20"1"-126"15,8-1-77-15,19-2-38 16,10-1-11-16,-4 0-61 15,-2 0-50-15</inkml:trace>
  <inkml:trace contextRef="#ctx0" brushRef="#br0" timeOffset="167232.9173">10474 15970 1342 0,'16'2'286'0,"15"1"25"15,21-4-167-15,11 0-19 16,1-2-58-16,-5 1-26 0,-11 2 38 15</inkml:trace>
  <inkml:trace contextRef="#ctx0" brushRef="#br0" timeOffset="169345.3141">11333 15897 1442 0,'-2'7'250'0,"1"3"-29"16,16 1-65-16,15-2-2 16,32-3-42-16,17 0-24 15,12-3-51-15,3 1-3 16,-16-2 270-16</inkml:trace>
  <inkml:trace contextRef="#ctx0" brushRef="#br0" timeOffset="170092.305">12323 15529 1325 0,'-3'-7'270'0,"-2"-5"-44"16,3 7-26-16,-1 16-84 16,-1 14-9-16,-1 20-49 15,0 10-12-15,5 16-17 16,3 7-11-16,5 4-8 16,1-2-1-16,-1-19-13 15,-6-19-23-15,0-21-85 16,-2-11-82-16</inkml:trace>
  <inkml:trace contextRef="#ctx0" brushRef="#br0" timeOffset="170272.8217">12258 15514 1545 0,'15'-1'264'0,"8"-8"-84"0,22 4-134 15,9 2-18-15,16 0-10 16,6 6-7-16,-2 4-18 16,-1 4-54-16</inkml:trace>
  <inkml:trace contextRef="#ctx0" brushRef="#br0" timeOffset="170498.0188">12348 16142 1509 0,'4'6'262'15,"4"5"-71"-15,26-6-96 0,8-3-12 16,21-2-37-16,0-4-17 15,-7 1-16-15,-2 0-34 16</inkml:trace>
  <inkml:trace contextRef="#ctx0" brushRef="#br0" timeOffset="170677.5438">12295 15854 1654 0,'0'-2'354'0,"0"-4"-154"0,15 6-115 16,13 1-13-16,23 6-27 15,10 2-23-15,16 3-26 16,1 3 10-16</inkml:trace>
  <inkml:trace contextRef="#ctx0" brushRef="#br0" timeOffset="171264.1326">12790 16071 1500 0,'3'7'250'0,"6"7"-98"0,-5 4-61 15,3 5-2-15,-1 6-19 16,-6-2-7-16,0-3-13 16,0-7-9-16,1-9-17 15,0-7-4-15,4-10-4 16,1-7-4-16,2-7-6 16,7-1-4-16,2 5-2 15,2 2-3-15,-1 10 0 16,-2 1 0-16,-3 5 2 15,-2 7 2-15,-5 5 7 16,-1 8 2-16,-9 2 0 16,3-5 1-16,-3-4-1 15,0-6-2-15,10-7-3 16,0-6-4-16,9-7-9 16,1-4-5-16,-1-2 1 15,2 3 1-15,-3 3 6 0,3 6 1 16,-1 13 2-16,-2 5 0 15,1 12 2-15,-6 2 0 16,-1 0 15-16,2 1-31 16,-8-9-144-16</inkml:trace>
  <inkml:trace contextRef="#ctx0" brushRef="#br0" timeOffset="171558.5522">13206 16161 1521 0,'5'0'254'0,"0"3"-66"16,5 1-97-16,2-8-30 16,3 3-3-16,8-5-31 15,-4-3-6-15,2 1-6 16,-6-1-2-16,-10 0-2 16,-5 2-2-16,-14 1-2 15,-4 5 0-15,-7-3-2 16,4 9 0-16,5 3 5 15,0 2-1-15,10 10-1 16,-1-3-3-16,7 4-5 16,10 1 0-16,8-2 0 15,0-3 2-15,6-4-6 16,-5-6-15-16,4-3-103 0,4 0-95 16</inkml:trace>
  <inkml:trace contextRef="#ctx0" brushRef="#br0" timeOffset="172027.0251">13577 16142 1508 0,'-13'3'260'0,"-14"1"-97"16,0 4-25-16,5 2-65 16,3 0-27-16,11 3-34 15,7 2-7-15,9-1-3 16,8 1-1-16,6-2 0 15,2-3 3-15,4-7 1 16,-4-3 1-16,-4-10 2 16,-2-8 0-16,0-6-3 15,-3-3-1-15,1-9-2 16,0 3 0-16,-10-5 3 16,2 2-1-16,-6 1 1 15,-2 3-1-15,-2 12 7 16,2 13 8-16,-5 16 11 15,6 13 6-15,3 11-5 16,-4 0-7-16,1 6-12 0,-1-4-4 16,2-1-3-16,4-4 0 15,9-7 1-15,-6-6 2 16,4-9 1-16,4-4 2 16,-2-8 0-16,7-3-2 15,0-5-3-15,-4 2-6 16,0 3 0-16,-5 5-2 15,-2 8 0-15,-2 7 6 16,-3 8 7-16,-5 0 3 16,-1 1 5-16,0-6-12 15,6-5 305-15</inkml:trace>
  <inkml:trace contextRef="#ctx0" brushRef="#br0" timeOffset="172517.1505">14410 15523 1381 0,'-5'-2'237'0,"-12"0"-36"15,-6 8-13-15,-13 18-45 16,-3 7-12-16,7 21-68 16,-4 7-14-16,15 20-32 15,10 8-8-15,15 4-7 16,14-5 1-16,16-21 1 15,6-15 0-15,6-24 5 16,7-12-17-16,-1-14-62 16,-3-7-67-16</inkml:trace>
  <inkml:trace contextRef="#ctx0" brushRef="#br0" timeOffset="172758.0061">14586 15629 1685 0,'-2'-1'343'16,"-2"8"-232"-16,6 6-3 15,0 12-7-15,-1 12-9 16,-1 12-13-16,-3 4-9 16,1 11-22-16,2-3-14 15,8-4-22-15,3-12-3 16,5-21-3-16,10-2-1 15,0-13-14-15,-2-2-21 0,-1-12-71 16,-5-2-47-16</inkml:trace>
  <inkml:trace contextRef="#ctx0" brushRef="#br0" timeOffset="172913.3796">14509 15860 1550 0,'-1'0'274'0,"4"0"-111"16,10 1-60-16,18 1-45 16,3-3-23-16,4 1-21 15,6 0-22-15,-4 4-125 16</inkml:trace>
  <inkml:trace contextRef="#ctx0" brushRef="#br0" timeOffset="173161.1811">14810 16144 1369 0,'2'2'238'15,"8"0"-47"-15,0-1-53 16,4-8-55-16,1 1-26 16,1-8-40-16,0-1-6 15,-2-1 23-15,-1 2 16 0,-4 10 18 16,-5 3 2-16,-1 14-22 15,-3 2-16-15,-1 9-21 16,-1 7 0-16,2 4-6 16,0 2 4-16,2-4-31 15,0-5 325-15</inkml:trace>
  <inkml:trace contextRef="#ctx0" brushRef="#br0" timeOffset="173461.2117">15133 15564 1494 0,'15'17'223'16,"18"27"-95"-16,2 10-32 16,-3 16 4-16,-3 10 7 15,-16 3-11-15,-11 0-14 16,-16-10-37-16,-10-11-15 16,3-11-11-16,2-11-19 15,7-19-37-15,10-8-400 0</inkml:trace>
  <inkml:trace contextRef="#ctx0" brushRef="#br0" timeOffset="173781.7625">15653 15973 1737 0,'-2'6'370'0,"-7"1"-234"15,9-3 191-15</inkml:trace>
  <inkml:trace contextRef="#ctx0" brushRef="#br0" timeOffset="174299.3582">16183 15746 1424 0,'-7'-5'233'15,"-12"-4"-42"-15,-8 6-52 16,4 10-69-16,-5 7-20 16,8 18-35-16,5 7-8 15,5 16-7-15,10 5-1 16,13-1-2-16,7-5 10 0,11-16 32 16,6-10 12-16,4-18 20 15,3-9-5-15,0-10-6 16,-7-8-5-16,-14-14 1 15,-11-9 4-15,-17-10-10 16,-13-6-5-16,-13-2-18 16,-4 0-9-16,5 18-41 15,4 10-24-15,15 25-102 16,8 9 191-16</inkml:trace>
  <inkml:trace contextRef="#ctx0" brushRef="#br0" timeOffset="174495.9991">16455 16100 1587 0,'3'0'360'15,"3"2"-41"-15,3-2-119 16,-8 0-88-16,2 0-29 15,-1 0-82-15,-2 0 88 16</inkml:trace>
  <inkml:trace contextRef="#ctx0" brushRef="#br0" timeOffset="175333.0482">16822 15748 1436 0,'-12'-1'233'16,"-15"0"-59"-16,-2 5-46 15,0 11-67-15,2 11-27 16,9 15-26-16,3 5-4 16,16 12-2-16,3-6 2 15,20-8 1-15,8-3 4 16,11-13 7-16,6-7 3 15,-1-13 7-15,-6-13 16 0,-11-10 20 16,-4 0 8-16,-13-11 18 16,-3-1-9-16,-16-13-13 15,-8-5-4-15,-16-6-27 16,-3 0-13-16,5 13-13 16,2 4-18-16,12 18-76 15,6 8-59-15</inkml:trace>
  <inkml:trace contextRef="#ctx0" brushRef="#br0" timeOffset="176291.4851">17444 15772 667 0,'2'2'513'0,"1"0"-226"15,-4-2-159-15,0 0-14 16,0-1-44-16,-1 0-14 0,-7-1-18 15,-16 1-4-15,-40-6 0 16,26 3 4-16,-2-4-3 16,4 1 2-16,7 4-16 15,4 3-7-15,12 2-10 16,8 2-4-16,1 0-2 16,3 1 5-16,3 5 25 15,-4 0 11-15,0 8 22 16,2 7 3-16,-5 6-6 15,-1 2-5-15,7 2-17 16,-8-6-8-16,8-10-13 16,8-4-2-16,-1-12 0 15,13-3-1-15,5-6-6 16,3 2-2-16,9 5-4 16,4 1-2-16,4 10 0 15,2 6 2-15,-9 2 0 16,-11 2 0-16,-22-2 5 0,-10-2 6 15,-19 3 19-15,-7 0 7 16,-10-7 0-16,-4-9-3 16,3-12-23-16,6-5-24 15,13-11-86-15,8 1-56 16</inkml:trace>
  <inkml:trace contextRef="#ctx0" brushRef="#br0" timeOffset="176829.9138">17832 15893 1229 0,'4'-4'283'0,"3"-11"-155"16,1-1-2-16,0 1-12 15,-2-4-14-15,-1 2-17 16,-5 1 4-16,-6-3-12 16,-2 4 1-16,-15 3-10 0,-1 1-5 15,-10 9-12-15,0 1-18 16,1 6-21-16,2 3-6 15,12 7-9-15,4 3-1 16,11 5 1-16,7 1 1 16,12-3 5-16,4 0 0 15,10-11 1-15,2-4-1 16,0-7-6-16,-2-7-2 16,-2-2-3-16,-6 1 0 0,-2 3 1 15,-3 6-1-15,-6 7-1 16,4 13 3-16,-6 11 2 15,0 6 3-15,-4 5 5 16,-6-4 6-16,-11-3 10 16,-9-5 18-16,-11-4 26 15,-10-6 12-15,-11-10-4 16,-3-7-17-16,4-6-28 16,8-8-10-16,22 3-33 15,7 0-10-15</inkml:trace>
  <inkml:trace contextRef="#ctx0" brushRef="#br0" timeOffset="181462.2324">18432 15973 909 0,'-3'-3'462'0,"-1"-6"-255"16,-1-2-40-16,5-8-37 16,2 0-16-16,10-9-47 15,0 3-19-15,7 3-6 16,4 2 2-16,-7 18-4 15,5 7-3-15,-2 20-11 0,1 8-7 16,7 4-7-16,2-3-1 16,5-16 4-16,-3-9 2 15,-2-19 6-15,-3-8 2 16,-10-16 4-16,-5 0-2 16,-11 0-8-16,-7 5-3 15,-7 13-58-15,0 5-47 0</inkml:trace>
  <inkml:trace contextRef="#ctx0" brushRef="#br0" timeOffset="181672.576">18455 16162 1394 0,'2'-2'266'15,"0"-5"12"-15,15 2-120 16,5 1-3-16,20 1-53 16,5 1-34-16,14 7-37 15,6-4-9-15,-6 2-59 16,-3 1-60-16</inkml:trace>
  <inkml:trace contextRef="#ctx0" brushRef="#br0" timeOffset="182306.2295">19206 16021 1521 0,'-1'2'270'0,"1"-2"-50"16,7 0-24-16,-7 0-30 16,30 1-22-16,57 6-70 15,-20 1-18-15,8-1-28 16,-6 4-38-16,-11-4 58 16</inkml:trace>
  <inkml:trace contextRef="#ctx0" brushRef="#br0" timeOffset="182709.453">20015 15481 1505 0,'6'-1'254'0,"-2"-2"-72"16,-1 15-53-16,-2 25-70 15,-1 8-3-15,2 22-4 16,2 3 0-16,2 11 4 16,-6-3 0-16,0-9-24 15,0-7-10-15,1-25-7 16,3-11-1-16,-4-19-36 16,-2-9-27-16,-4-14-84 15,-5-7-79-15,-3-15-173 16</inkml:trace>
  <inkml:trace contextRef="#ctx0" brushRef="#br0" timeOffset="182841.0962">19954 15579 1202 0,'19'-10'337'15,"9"-10"-123"-15,7 5-70 0,8 4-27 16,13 0-70-16,11 9-23 16,6 4-15-16,-5 1-14 15,-12 11-60-15,-7-1-113 16</inkml:trace>
  <inkml:trace contextRef="#ctx0" brushRef="#br0" timeOffset="183065.2555">20089 16138 1526 0,'12'0'290'16,"7"0"-22"-16,22-1-142 15,9 0-21-15,10-1-43 16,-4 1-26-16,-10 2-63 16,-14-1-35-16</inkml:trace>
  <inkml:trace contextRef="#ctx0" brushRef="#br0" timeOffset="183244.9285">20080 15895 1701 0,'6'-2'326'16,"17"-3"-255"-16,8 5-44 15,29 0-4-15,4 0-19 16</inkml:trace>
  <inkml:trace contextRef="#ctx0" brushRef="#br0" timeOffset="183812.7962">20499 16021 1407 0,'3'3'210'0,"8"12"-61"0,-4 3-32 15,1 12-11-15,-1 0-8 16,-7-2-25-16,-3-3-10 16,2-10-15-16,1 0-10 15,1-13-12-15,1-3-1 16,-4-13-4-16,-2-5-3 15,8-2-14-15,4-2-3 16,5 2-4-16,3 7-1 0,-3 3 1 16,-1 3 0-16,1 8 1 15,-4-1 1-15,-3 8 4 16,-1 4 1-16,-6 1 1 16,0 1 0-16,-2-4-1 15,0-6 0-15,7-2-2 16,3-2 1-16,-7 0-3 15,3-1 0-15,18-10-1 16,32-13 0-16,-28 19-1 16,1 6-2-16,-6 8-1 15,-2 1 0-15,-8 7 3 16,-2 3 2-16,-2-3-68 16,1 0-66-16</inkml:trace>
  <inkml:trace contextRef="#ctx0" brushRef="#br0" timeOffset="184098.0346">20911 16134 1630 0,'5'3'287'16,"7"-2"-220"-16,3-1-30 16,6 0-10-16,0-6-5 15,-7-5-7-15,1-2 0 16,-1-2-2-16,-8 0-2 15,-4 5-3-15,-8-1-2 0,-11 8-1 16,-1 2 11-16,-4 9 21 16,6 3 4-16,3 5 1 15,4 5-9-15,6 1-12 16,-3-7-1-16,10 0 0 16,9 5-2-16,5-9-12 15,7 4-26-15,0-8-92 16,-5-7-320-16</inkml:trace>
  <inkml:trace contextRef="#ctx0" brushRef="#br0" timeOffset="184612.1609">21355 15846 1509 0,'-8'2'226'16,"-11"7"-110"-16,-4 6-12 16,-2 6-19-16,1 5 2 15,4 10-18-15,4 0-11 16,6 6-19-16,4-4-8 0,8-5-14 15,7-3-1-15,10-10-3 16,5 1-2-16,5-14-2 16,-1-2-1-16,0-6-6 15,-5-8-3-15,-6-5-2 16,1 2-2-16,-8-1-2 16,0 1 0-16,-7 5-3 15,-3 2-2-15,0 5 3 16,0 5 1-16,0-5 4 15,0 0 2-15,0 3 2 16,0 11 1-16,6 24 1 16,-3-28 1-16,4-7 1 15,4-3 0-15,-2-3 1 16,4-7-2-16,0 0-1 16,1 0-1-16,5 5-2 15,-3 4-1-15,2 5-1 16,-3 3 0-16,-1 5-1 0,-2 2 14 15,-7 0-129-15</inkml:trace>
  <inkml:trace contextRef="#ctx0" brushRef="#br0" timeOffset="185129.6531">21942 15541 1450 0,'-7'-1'236'15,"-19"5"-53"-15,0 7-25 16,-5 17-70-16,-1 10-12 16,11 18-24-16,1 5-12 0,19 15-2 15,6 1-6-15,22-4-11 16,3-16-4-16,3-17-2 15,-3-10-16-15,-10-18-53 16,2 0-35-16</inkml:trace>
  <inkml:trace contextRef="#ctx0" brushRef="#br0" timeOffset="185374.7776">22067 15590 1390 0,'4'-4'245'0,"2"2"-16"16,-2 2-90-16,2 13-68 15,-1 7 2-15,-1 11-2 16,-3 2-1-16,1 8-11 16,-2 1-6-16,-3 10-21 0,3 4-13 15,5-2-9-15,4-1-4 16,12-16 0-16,5-4-9 15,5-16-48-15,3-3-36 16,-10-13-312-16</inkml:trace>
  <inkml:trace contextRef="#ctx0" brushRef="#br0" timeOffset="185674.1716">22050 15938 1503 0,'5'-1'285'16,"2"-5"-17"-16,15 3-153 16,5 2-26-16,11-4-44 15,4 5-20-15,-5-3-19 16,1 1-2-16,-13-1-15 16,2 1-9-16,-9 0-14 15,-8-1-3-15,3 3 14 16,-6 0 7-16,-5 6 15 15,2 3 8-15,-7 9 16 16,0 2 11-16,1 5 18 16,3 1-3-16,1 1-12 15,0-1-9-15,2-2-13 0,-3-4-14 16,5-5 69-16</inkml:trace>
  <inkml:trace contextRef="#ctx0" brushRef="#br0" timeOffset="186014.5565">22532 15578 1649 0,'9'5'303'0,"15"22"-231"16,4 7-35-16,4 15 3 15,0 7 20-15,-12 5 16 16,-8 2 3-16,-19-2-6 15,-7-2-20-15,-4-17-20 16,1-8-7-16,11-22-65 16,2-8-53-16</inkml:trace>
  <inkml:trace contextRef="#ctx0" brushRef="#br0" timeOffset="186245.4546">22998 15955 1666 0,'4'-3'390'0,"3"0"-149"16,3 0-86-16,-1 3-85 15,-4 2-50-15,1-2 37 16</inkml:trace>
  <inkml:trace contextRef="#ctx0" brushRef="#br0" timeOffset="186826.9986">23395 15672 1554 0,'-8'0'258'0,"-12"6"-138"16,-1 7-44-16,7 18-32 16,-4 6-3-16,10 17 3 15,2 2 4-15,8 4-4 16,13-3-11-16,6-17-3 15,11-8 3-15,6-19 5 0,3-7 3 16,-3-18 0-16,-7-7 4 16,-9-15 2-16,-12-10-1 15,-11-6-12-15,-7-2-13 16,-11 6-17-16,-1 9-4 16,-3 13-38-16,-1 9-29 15,9 12 47-15</inkml:trace>
  <inkml:trace contextRef="#ctx0" brushRef="#br0" timeOffset="187002.5661">23728 16071 1454 0,'2'0'292'0,"0"-1"66"16,2 1-150-16,-4-1-113 15,0 0-30-15,0-1-74 16,0 1-19-16</inkml:trace>
  <inkml:trace contextRef="#ctx0" brushRef="#br0" timeOffset="187470.9221">23965 15727 1341 0,'-9'-5'275'15,"-6"-6"-51"-15,-6 8-56 16,-1 3-38-16,0 8-68 16,0 8-25-16,7 15-22 15,-4 7-3-15,8 16 1 16,11 5 4-16,6-5 3 15,13-1 5-15,8-20 9 16,0-15 1-16,13-7 2 16,-1-14-3-16,-1-7-5 15,-1-6-1-15,-17-20-1 16,-5-4-1-16,-16-13-7 16,-9-2-8-16,-8 8-6 15,-4 7-4-15,0 9-22 16,3 10-29-16,6 8-24 0</inkml:trace>
  <inkml:trace contextRef="#ctx0" brushRef="#br0" timeOffset="187915.9843">24428 15702 1205 0,'-3'-10'321'0,"-10"-10"-107"16,-4 2-7-16,-4 5-69 15,-3 6-19-15,0 8-61 16,-3 8-28-16,1 12-16 16,-1 8-4-16,3 13-4 15,3 8 1-15,8 11 5 16,8 3 0-16,14-8 3 16,13-3 0-16,3-19-1 0,3-11 0 15,4-12 3-15,-3-8 0 16,2-11 0-16,-2-4 1 15,-13-13 0-15,-9-5 0 16,-17 2 8-16,-11-1 7 16,-8 11 3-16,-5 2-2 15,3 6-14-15,1 5 0 16</inkml:trace>
  <inkml:trace contextRef="#ctx0" brushRef="#br0" timeOffset="196005.7265">2447 16958 1533 0,'7'0'285'0,"-2"10"-68"16,3 11-38-16,3 24-40 16,-5 13-28-16,3 23-44 15,-6 9-12-15,0 0-30 16,-3-6-8-16,2-18-5 15,6-12-19-15,-5-21-78 16,10-8 6-16,-5-20-178 16</inkml:trace>
  <inkml:trace contextRef="#ctx0" brushRef="#br0" timeOffset="196171.2837">2427 17045 1559 0,'13'-2'286'16,"21"-6"-99"-16,11 3-68 16,18 2-54-16,3 2-19 15,7 1-32-15,2 4-25 16,0 7-109-16</inkml:trace>
  <inkml:trace contextRef="#ctx0" brushRef="#br0" timeOffset="196396.7199">2584 17588 1519 0,'-7'9'256'0,"2"13"-79"16,9-1-27-16,18-11-8 15,19 1-26-15,22-9-56 16,13-3-19-16,9-3-27 16,-8-4-41-16,-17-1-200 15</inkml:trace>
  <inkml:trace contextRef="#ctx0" brushRef="#br0" timeOffset="196586.213">2553 17375 1623 0,'6'-4'351'0,"2"-6"-144"16,17 9-110-16,13 1-29 0,12 3-40 15,10 3-44-15</inkml:trace>
  <inkml:trace contextRef="#ctx0" brushRef="#br0" timeOffset="197064.2097">3043 17531 1483 0,'4'2'267'15,"1"2"-51"-15,8 13-83 16,-10 6-5-16,-3 7-42 0,-4 0-17 16,-5 0-31-16,3-5-8 15,6-10-15-15,3-6-5 16,3-16-7-16,6-10-2 15,2-11-1-15,2-3-2 16,6 7 1-16,-1 0 0 16,2 11 0-16,-2 5-1 15,-6 8 4-15,1 10 5 0,-9 6 13 16,-4 4 2-16,-3 0 0 16,-3-3-3-16,-1-4-8 15,3-1-4-15,1-12-4 16,4-1-3-16,5-10-9 15,1-8-1-15,5 1 2 16,-1-2 2-16,3 1 6 16,0 7-1-16,-1 13 8 15,-2 7 5-15,-4 18 7 16,-2 0 1-16,-3 5-1 16,3 2-19-16</inkml:trace>
  <inkml:trace contextRef="#ctx0" brushRef="#br0" timeOffset="197543.5114">3509 17589 1573 0,'0'1'274'0,"5"5"-150"16,8-3-31-16,7 0-23 16,3-3-21-16,2-1-28 15,-1-5-3-15,-9-5-7 16,0 1 1-16,-13-1-2 16,-3 2 0-16,-15 5-3 15,-7-3-2-15,2 14-3 16,-6 1-2-16,5 9 7 15,7 10 2-15,0 0-1 16,13 5 1-16,10-1-7 0,8-5-3 16,11-4 5-16,3-7-23 15,13-5-83 1,-5-2-56-16</inkml:trace>
  <inkml:trace contextRef="#ctx0" brushRef="#br0" timeOffset="197803.2696">3936 17618 1238 0,'-19'-3'329'15,"-8"0"-70"-15,-3 5-110 16,-3 2-38-16,8 8-57 16,2 3-18-16,10 3-20 15,5 1-4-15,14 2-7 16,7-3 0-16,9-2-1 15,5-2 0-15,0-12-1 16,6 1 0-16,-8-7 3 16,-2-7 0-16,-5-3-2 15,-3-5-7-15,-3-2-29 16,1-1-31-16,0-1-133 16</inkml:trace>
  <inkml:trace contextRef="#ctx0" brushRef="#br0" timeOffset="198207.4929">4041 17430 679 0,'-2'-2'500'0,"-2"2"-209"0,4 1-161 16,0-1 0-16,0 0-23 16,0 4 5-16,5 20-19 15,-2 31-2-15,-11-18-3 16,10 4-12-16,-2 1-33 16,-5-4-11-16,5-9-18 15,-5-6-4-15,5-12-1 16,6-3 0-16,0-8 0 15,3-6-3-15,-3-7-2 16,1 0-3-16,1 1-1 16,-1 0-1-16,4 7 1 15,1 2-2-15,-1 8 2 16,2 3 6-16,1 4 12 16,1 4 2-16,1-3 2 15,2 1-7-15,2-7 366 16</inkml:trace>
  <inkml:trace contextRef="#ctx0" brushRef="#br0" timeOffset="198655.4379">4577 17054 1460 0,'-7'2'233'0,"-8"7"-67"16,-7 2-11-16,-2 15-25 15,-2 5-13-15,-3 11-43 16,5 9-9-16,-1 8-44 0,12 8-9 15,14-3-7-15,15 3-2 16,10-15 2-16,8-3 1 16,5-9-10-16,-1-9-30 15,4-10-145-15</inkml:trace>
  <inkml:trace contextRef="#ctx0" brushRef="#br0" timeOffset="198897.0341">4801 17102 1671 0,'-4'-4'366'0,"-1"4"-201"15,-2 1-25-15,-2 17-50 16,-2 7-32-16,3 13-27 16,-3 5-8-16,5 11-1 15,6 4-1-15,9 3-6 16,9-3-4-16,10-8-6 15,0-7-3-15,5-19-1 16,-3-1-15-16,-6-13-53 16,-1-3-31-16,-11-7-131 15</inkml:trace>
  <inkml:trace contextRef="#ctx0" brushRef="#br0" timeOffset="199047.8186">4649 17356 1587 0,'0'2'297'0,"-1"-1"-152"0,5 0-39 16,-4-1-39-16,20 1-28 15,56 5-26-15,-20-4-30 16,4 3-68-16</inkml:trace>
  <inkml:trace contextRef="#ctx0" brushRef="#br0" timeOffset="199340.0334">5000 17655 1261 0,'-1'-8'280'16,"-1"-7"-48"-16,10-3-165 15,1 0-4-15,11-1-4 16,4 4-16-16,0 4-8 15,6 6 3-15,-10 11 2 16,-6 7 13-16,-11 12 17 16,-12 0 2-16,-6 4-7 15,-4 2-18-15,1-8-25 16,3-3-8-16,13-7-8 16,4-3-3-16,12-5-3 15,4-1 0-15,5-4-20 0,5-3-25 16</inkml:trace>
  <inkml:trace contextRef="#ctx0" brushRef="#br0" timeOffset="199674.5876">5256 17053 1589 0,'14'5'311'0,"21"11"-124"16,7 12-59-16,6 18-50 15,0 4-10-15,-11 14-27 16,-4 2-5-16,-17 10-10 16,-12 1-6-16,-14-6-4 15,-7-7 1-15,1-19-32 16,5-9-63-16,8-16 48 0</inkml:trace>
  <inkml:trace contextRef="#ctx0" brushRef="#br0" timeOffset="200754.6443">5964 17347 1509 0,'0'0'270'15,"7"-2"-41"-15,16 5-136 16,11 2-14-16,16 0-37 15,9-2-15-15,11-2-52 16,2 2-55-16</inkml:trace>
  <inkml:trace contextRef="#ctx0" brushRef="#br0" timeOffset="200948.3199">6018 17490 1478 0,'0'9'285'0,"0"-2"20"15,22 3-157-15,14 0-24 16,20-10-53-16,10 2-29 16,7-5-30-16,-5-3 378 15</inkml:trace>
  <inkml:trace contextRef="#ctx0" brushRef="#br0" timeOffset="202753.3906">6920 17006 1494 0,'0'16'238'0,"2"28"-67"16,4 14-37-16,-7 22-22 16,4 11-1-16,-3 6-41 15,0-2-16-15,1-13-19 16,-11-17-11-16,5-20-21 15,0-14-21-15,2-25-93 16,7-7-43-16</inkml:trace>
  <inkml:trace contextRef="#ctx0" brushRef="#br0" timeOffset="202910.9711">6885 17036 1735 0,'8'-10'372'0,"25"0"-264"16,5 5-44-16,16 6-46 16,14 13-12-16,9 1-12 15,4 9-26-15,-7 1-76 0</inkml:trace>
  <inkml:trace contextRef="#ctx0" brushRef="#br0" timeOffset="203129.4286">6936 17687 1441 0,'2'7'260'15,"5"7"42"-15,20-2-195 16,13 0 2-16,21-5-39 15,8-3-29-15,6-2-33 16,-1-2-47-16</inkml:trace>
  <inkml:trace contextRef="#ctx0" brushRef="#br0" timeOffset="203294.033">6942 17484 1869 0,'6'0'420'0,"13"2"-387"0,15 1-15 15,35 6-6-15,10-4-15 16</inkml:trace>
  <inkml:trace contextRef="#ctx0" brushRef="#br0" timeOffset="204102.1168">7416 17552 1301 0,'-3'4'274'0,"6"9"-49"15,4 12-97-15,1 12-74 0,2-1-12 16,-10-1-24-16,1-8-5 16,-3-13-1-16,-1-7 0 15,8-11-2-15,-1-7 0 16,9-12-5-16,6-2-2 16,2-2-3-16,-1 2 3 15,2 12 7-15,-1 3 3 16,-4 16 2-16,-4 6-3 15,-8 10-1-15,-4 5-2 0,-7-1 3 16,-2 0-1-16,2-9-2 16,0-5 1-16,5-13-3 15,1-8-1-15,7-13-4 16,4 0-2-16,8 0-3 16,2 3 2-16,2 14 4 15,-2 1 1-15,-3 12 0 16,-2 5 0-16,-3 8-1 15,-3 2-1-15,1-4-20 16,-3 0-24-16,2-12-64 16,3-6-23-16,0-7 11 15,7-3 29-15,0-5 77 16,-4 1 41-16,0 2 32 16,-5 2 19-16,5 3-21 15,1 1-12-15,0-1-17 16,2-4-7-16,-11-4-3 15,-1-3-4-15,-6 2-4 0,-5-1 1 16,-4 5 4-16,-4 5 3 16,-6 6 13-16,-1 2 7 15,1 8 4-15,9 6-5 16,5 2-15-16,4 4-9 16,8-2-13-16,0 1-1 15,8-2 6-15,3-1-18 16,1-3-77-16,5-5-66 15</inkml:trace>
  <inkml:trace contextRef="#ctx0" brushRef="#br0" timeOffset="204611.2809">8268 17641 756 0,'2'-8'384'0,"-4"-8"-117"16,-3 0-144-16,-8 0 12 15,-7 6 11-15,-6 7-17 16,-4 5-18-16,3 11-51 16,0 2-14-16,10 6-31 15,9 3-2-15,9-1 4 16,8 4 3-16,8-1 3 16,4-4-2-16,4-6-10 15,-2-6-3-15,4-10 0 16,-3-5-2-16,-1-13-31 0,5-8-14 15,-10-12-15-15,3-5 0 16,-5-9 28-16,-3 0 14 16,0-2 8-16,-8 1 2 15,2 7-1-15,-3 6 3 16,-2 18 12-16,4 10 12 16,-4 23 19-16,-2 12 9 15,-1 18-3-15,-5 2-7 16,2 5-9-16,0 3-5 0,3-6-9 15,4-2-5-15,6-12-3 16,6-8-1-16,2-9 3 16,-2-10 3-16,0-6-1 15,-3-5 0-15,3-8-5 16,0 5-3-16,2-1-5 16,-2 2-2-16,-5 9 17 15,-3 6 8-15,-3 12 8 16,0 3 6-16,-1 9-20 15,4-6-36-15</inkml:trace>
  <inkml:trace contextRef="#ctx0" brushRef="#br0" timeOffset="205004.8531">9073 17011 1390 0,'-21'6'233'0,"-27"14"-47"15,4 4-11-15,2 14-64 16,1 2-2-16,15 9-40 16,9 8-19-16,12 6-21 15,10 6-6-15,12-2-15 16,1-4-5-16,11-14 1 15,5-6 0-15,6-15-41 16,1-7-28-16,9-8 133 16</inkml:trace>
  <inkml:trace contextRef="#ctx0" brushRef="#br0" timeOffset="205254.8069">9328 17097 1651 0,'-1'-2'340'16,"-2"6"-199"-16,-1 6-4 15,1 13-30-15,2 11-8 16,-3 9-9-16,2 8-1 16,-3 7-26-16,3 1-12 0,3 3-28 15,2-6-7-15,7-10-12 16,-1-8-3-16,5-10-27 15,-5-6-27-15,7-10-77 16,-3-3-38-16</inkml:trace>
  <inkml:trace contextRef="#ctx0" brushRef="#br0" timeOffset="205659.965">9460 17665 1370 0,'2'4'230'15,"7"-2"-49"-15,2-2-45 0,4-7-41 16,-2-9-23-16,0-2-32 16,2-2 4-16,-1 2 21 15,0 3 18-15,-4 7 11 16,0 4-8-16,-4 11-21 15,-2 8-17-15,0 10-25 16,1 8-7-16,-3 4-5 16,3 2-14-16,-3-2-44 15,-1-4-157-15</inkml:trace>
  <inkml:trace contextRef="#ctx0" brushRef="#br0" timeOffset="208834.2993">9173 17415 1485 0,'1'3'286'0,"8"0"-9"0,23 4-112 16,7-5-32-16,20 1-61 16,2-1-32-16,2 0-42 15,-2-1 53-15</inkml:trace>
  <inkml:trace contextRef="#ctx0" brushRef="#br0" timeOffset="209341.7599">9773 17077 1489 0,'11'11'253'0,"14"18"-56"16,6 13-37-16,0 27-32 15,-2 10-9-15,-17 15-23 16,-9 4-16-16,-21-2-23 16,-7-8-11-16,6-24-36 15,1-11-27-15,10-30-37 16,1-11-26-16</inkml:trace>
  <inkml:trace contextRef="#ctx0" brushRef="#br0" timeOffset="210761.5288">10295 17472 1698 0,'-20'19'364'0,"34"-1"-208"0,16-8-21 15,32-10-27-15,8 2-35 16,12-1-48-16,-3 4-31 16</inkml:trace>
  <inkml:trace contextRef="#ctx0" brushRef="#br0" timeOffset="211274.3433">11047 17081 1487 0,'-2'-1'260'0,"-4"3"-65"16,0 5-17-16,6 31-57 16,5 9-15-16,3 27-20 15,2 9-18-15,1 9-21 16,-3 1-6-16,-2-21-16 15,-4-4-7-15,-1-26-10 16,-2-13-17-16,0-18-77 16,-2-10-53-16,-1-12-361 15</inkml:trace>
  <inkml:trace contextRef="#ctx0" brushRef="#br0" timeOffset="211435.5322">11017 17096 1563 0,'23'-8'288'16,"18"-4"-111"-16,19 7-108 15,4 3-10-15,6 2-34 0,0 6-13 16,-4 3-41-16,1 4-58 16</inkml:trace>
  <inkml:trace contextRef="#ctx0" brushRef="#br0" timeOffset="211663.1041">11366 17768 2232 0,'27'1'5'15,"-6"-1"-3"-15,19 2-124 16</inkml:trace>
  <inkml:trace contextRef="#ctx0" brushRef="#br0" timeOffset="211854.6428">11066 17499 1735 0,'8'0'365'16,"20"3"-253"-16,12-7-36 15,28 10-20-15,10-1-18 16,4-1-28-16,2 3 393 15</inkml:trace>
  <inkml:trace contextRef="#ctx0" brushRef="#br0" timeOffset="212488.5751">11064 17752 1274 0,'4'-2'268'0,"7"-4"-104"15,10 6 17-15,13 9-16 16,9 1-25-16,9 11-65 0,5 1-22 15,-2-1 41-15</inkml:trace>
  <inkml:trace contextRef="#ctx0" brushRef="#br0" timeOffset="213684.4225">11582 17611 700 0,'0'-6'534'15,"2"-5"-271"-15,3 3-93 16,1 0 7-16,1 12-41 16,0 10-28-16,-3 7-43 15,0 6-9-15,-4 5-19 16,0-1-8-16,-6-3-10 16,5-8-3-16,-2-13-3 15,2-7-1-15,8-15-1 16,2-5-4-16,10-9-5 15,0-1-1-15,7 4-1 16,-4 3-1-16,1 14-2 16,0 2 0-16,-8 14-1 15,0 7 1-15,-14 1 3 16,-1 6 1-16,-6-1 2 16,-1-2 0-16,2-4 1 0,1-5 2 15,3-10 0-15,2-9-1 16,11-3-3-16,-3-5-1 15,0-1-1-15,3 7-2 16,-2 11-2-16,5 3 0 16,-4 18 2-16,0 3 0 15,-5 2 2-15,-2 5 3 16,5-9-31-16,2-6-53 16,6-10-275-16</inkml:trace>
  <inkml:trace contextRef="#ctx0" brushRef="#br0" timeOffset="213993.4248">11977 17655 1235 0,'0'0'305'15,"0"1"-105"-15,12 0-87 16,5 2-11-16,14-3-36 16,4 0-12-16,5-3-19 15,0-1-7-15,-10-3-9 16,-5 1-3-16,-16-5 0 15,-8 4-2-15,-9-1-4 16,-9-1-1-16,-11 7 1 16,-5 0 5-16,-6 4 3 15,3 4 0-15,9 4-5 0,7 6-7 16,10 5-4-16,7 2 0 16,11 1-2-16,2 1 0 15,15-7 1-15,5-1-1 16,3-4-23-16,3-4-26 15,4-3-73-15,-9-5-74 16</inkml:trace>
  <inkml:trace contextRef="#ctx0" brushRef="#br0" timeOffset="214339.2773">12353 17677 641 0,'3'-9'407'0,"0"-9"-81"16,-2-1-194-16,-1 4-63 15,3 1-18-15,-3 8-4 16,0 7-9-16,-6 9 5 15,-1 6 2-15,-6-1-23 16,2 0 1-16,8 2-16 16,2-3 6-16,3 1 38 15,4 2 18-15,-2-1 24 16,3 0 3-16,3-1-39 16,3-2-20-16,-2-8-19 15,2-3-4-15,2-7-3 16,0-7-2-16,1-8-3 15,-3-4-3-15,-4-4-6 16,-1 2-6-16,-3 4-6 16,2 1-3-16,-2 0-15 15,0 7 4-15,-4 4 5 0,-1 1 1 16,0 10 15-16,-3 4-4 16,-2-1-24-16,2 2-10 15,-2-3-33-15,1 0-44 16</inkml:trace>
  <inkml:trace contextRef="#ctx0" brushRef="#br0" timeOffset="214926.9406">12515 17487 781 0,'1'0'436'16,"1"-5"-187"-16,-2 9-123 15,-1-4-12-15,0 0-6 16,-1 9-13-16,-2 13-7 0,-5 41-16 16,7-28-2-16,2-2-19 15,1 2-13-15,2-10-20 16,2 0-6-16,-2-10-3 16,1-2 1-16,-4-4 6 15,0-3 4-15,0-1 3 16,0-3 0-16,0-3-5 15,0 0-7-15,0 0-4 16,3-2-3-16,23-6-3 16,29-11-1-16,-27 13 0 15,-8 5-1-15,-7 4-2 16,-7 8 11-16,-6 7-16 16</inkml:trace>
  <inkml:trace contextRef="#ctx0" brushRef="#br0" timeOffset="215430.9849">13068 17098 1239 0,'-3'-8'284'0,"-7"-2"-104"15,-2 4-15-15,-12 13-6 16,-6 11-7-16,-4 17-55 15,0 10-26-15,10 19-46 0,7 8-13 16,18 10-5-16,10-2 1 16,18-8-2-16,6-13 0 15,7-19 3-15,-1-5 8 16,4-23-49-16,-7-6-34 16</inkml:trace>
  <inkml:trace contextRef="#ctx0" brushRef="#br0" timeOffset="215645.4147">13316 17159 1541 0,'0'-5'303'15,"-1"-2"-75"-15,0 14-104 16,0 5-16-16,-6 15-35 16,0 6-10-16,-1 16-5 15,1 6-6-15,6 11-13 16,2 2-7-16,10-8-16 15,4-10-7-15,13-15-2 16,3-11-5-16,-2-13-45 16,2-5-33-16,-9-11-94 15</inkml:trace>
  <inkml:trace contextRef="#ctx0" brushRef="#br0" timeOffset="215808.284">13205 17448 1538 0,'6'-3'243'16,"6"-3"-155"-16,5 0-14 15,20 6-27-15,-3 0-16 16,7 2-84-16,-6 4-117 16</inkml:trace>
  <inkml:trace contextRef="#ctx0" brushRef="#br0" timeOffset="216030.3391">13508 17633 1600 0,'3'4'329'0,"5"1"-158"15,3 0-1-15,4-7-74 16,2-8-33-16,-1-9-33 16,0-1-8-16,1 1-9 15,0-2 1-15,1 15 3 16,-10-2-1-16,-1 9-2 15,-6 13-6-15,-5 7-8 16,6 8-1-16,-2 3 1 16,8 1 0-16,3-2-44 15,2-1-40-15</inkml:trace>
  <inkml:trace contextRef="#ctx0" brushRef="#br0" timeOffset="216269.4219">13762 17046 1665 0,'14'12'322'16,"21"18"-200"-16,1 10-23 0,6 12 2 15,-1 5 5-15,-9 4-28 16,-7 4-11-16,-22 0-15 15,-10-2-16-15,-17-6-16 16,-5-6-1-16,-2-13-45 16,4-6-36-16</inkml:trace>
  <inkml:trace contextRef="#ctx0" brushRef="#br0" timeOffset="216496.4673">14261 17550 1837 0,'3'0'476'16,"-1"2"-319"-16,-1 2-42 15,-1-4-70-15,-1 0 319 16</inkml:trace>
  <inkml:trace contextRef="#ctx0" brushRef="#br0" timeOffset="217063.5467">14722 17254 1322 0,'-11'0'267'16,"-17"7"-77"-16,1 8-12 15,-3 17-65-15,3 10-45 0,9 14-42 16,4 4-16-16,17-1-6 16,7-6 1-16,13-14 8 15,5-8 15-15,12-14 21 16,5-9 3-16,6-13 0 15,1-10-10-15,-12-16-10 16,-13-5 4-16,-21-10 1 16,-11-5-3-16,-19-2-9 15,-8 1-9-15,-5 12-16 16,1 7-4-16,10 17-63 16,5 12-9-16</inkml:trace>
  <inkml:trace contextRef="#ctx0" brushRef="#br0" timeOffset="217218.1325">14967 17650 1804 0,'-1'2'412'15,"-4"-1"-332"-15,4-1-26 16,1-1-379-16</inkml:trace>
  <inkml:trace contextRef="#ctx0" brushRef="#br0" timeOffset="217708.5243">15269 17306 1407 0,'-8'-7'223'16,"-8"-7"-59"-16,-4 5-1 15,-3 9-40-15,1 3-23 16,3 14-59-16,0 7-17 16,10 9-19-16,4 10 0 15,5 3 0-15,5 2 2 16,6-2 2-16,4-9 2 15,10-11 9-15,7-8 5 16,9-18 6-16,4-8 2 16,5-16-8-16,-6-10-3 0,-15-12 3 15,-9 0 8-15,-29-2 6 16,-16-1-2-16,-21 11-14 16,-9 6-11-16,4 13-24 15,8 9-18-15</inkml:trace>
  <inkml:trace contextRef="#ctx0" brushRef="#br0" timeOffset="218186.1976">15744 17248 1097 0,'-13'-2'388'0,"-14"-5"-200"0,0 7-32 16,-2 2-4-16,2 9-37 15,1 8-10-15,-1 16-35 16,0 9-11-16,13 15-29 16,4 1-8-16,19-2-9 15,12-4-3-15,11-16-1 16,8-9 2-16,12-17 2 15,0-14 1-15,-6-11 5 16,-5-7 3-16,-28-6 15 16,-13 0 17-16,-27 0 25 15,-15 10 7-15,-13 6-20 16,0 10-18-16,7 8-47 16,8 4 290-16</inkml:trace>
  <inkml:trace contextRef="#ctx0" brushRef="#br0" timeOffset="220912.7074">16336 17371 1180 0,'-1'0'333'0,"0"2"-111"15,14-2-71-15,15 0-2 16,20-3-36-16,5-1-34 0,9-1-53 16,-2-1-12-16,-4 1-34 15,-5-1-42-15</inkml:trace>
  <inkml:trace contextRef="#ctx0" brushRef="#br0" timeOffset="221139.2703">16419 17499 1412 0,'9'2'217'0,"16"-1"-22"16,10 8-58-16,19-8-31 15,1 0 0-15,3-1-56 0,0 0-18 16,-15 0-27-16,1 0 37 16</inkml:trace>
  <inkml:trace contextRef="#ctx0" brushRef="#br0" timeOffset="222489.5031">17529 17148 1596 0,'-19'6'317'0,"-26"11"-151"15,1 7-18-15,2 18-50 16,5 4-31-16,16 12-34 15,15 2-7-15,26-4-7 16,19-7-1-16,28-26-1 16,6-11 0-16,3-25 4 15,-7-16-3-15,-20-12 55 16,-9-10 12-16,-29-11 14 16,-13 0 8-16,-27 1-53 15,-8 9-17-15,-12 21-27 16,-1 10-12-16,7 25-21 15,-1 7-36-15,13 15 313 16</inkml:trace>
  <inkml:trace contextRef="#ctx0" brushRef="#br0" timeOffset="222920.2801">17948 17520 1597 0,'-2'5'341'0,"-2"5"-83"16,2 1-70-16,0-2-74 0,2 1-29 15,1-2-73-15,-4-4 40 16</inkml:trace>
  <inkml:trace contextRef="#ctx0" brushRef="#br0" timeOffset="223562.2487">18376 17272 949 0,'15'-8'485'0,"9"-7"-280"15,-5-3-28-15,-7-2-1 16,-12 1-50-16,-6-3-4 16,-11 10-35-16,-13-1-12 15,-7 8-24-15,-5 5-13 16,-1 4-16-16,6 8-8 15,9 4-18-15,11 4-1 16,14-2-4-16,5 0-2 16,13-1 8-16,2-6-1 0,11-6 3 15,2-5 1-15,1-7 1 16,-1-4 1-16,-5 0-1 16,-5-2-1-16,-3 11-1 15,2 7-2-15,-2 13-1 16,1 9 0-16,-4 11 4 15,-3 7 3-15,-8 6 7 16,-2 4 3-16,-13-12 7 16,-9-1 2-16,-18-17 4 15,-6-7 1-15,-4-14-19 16,3-11-23-16,13-18-94 16,9-6 156-16</inkml:trace>
  <inkml:trace contextRef="#ctx0" brushRef="#br0" timeOffset="223997.1462">18692 17163 1518 0,'1'3'266'0,"-1"4"-74"16,-2 6-31-16,-11 1-19 16,1 3-25-16,-5 0-47 15,2 3-14-15,15 3-29 16,6-2-8-16,19-3-7 16,10-2 2-16,10-5-1 15,3-3-1-15,0-1-3 16,0-3 0-16,-17-1-52 15,-7-3-24-15,-15-5-108 16,-12-5-131-16</inkml:trace>
  <inkml:trace contextRef="#ctx0" brushRef="#br0" timeOffset="224208.5989">18917 17114 1620 0,'-5'1'337'0,"2"18"-164"15,1 4-23-15,-1 10-27 16,4 9-23-16,-1 11-19 16,4 6-8-16,4 3-33 15,2 4-12-15,3-25-14 16,-8-7-2-16,-1-17 0 16,-1-4-12-16,-3-3-49 15,0-7 10-15</inkml:trace>
  <inkml:trace contextRef="#ctx0" brushRef="#br0" timeOffset="225124.8238">19349 16988 1382 0,'-1'4'231'0,"0"15"-48"16,1 13-7-16,7 24-41 0,2 11 0 16,2 17-49-16,1-3-20 15,-8-3-17-15,0-3-15 16,-4-22-14-16,-2-8-4 15,0-17-33-15,-1-8-25 16,2-5-87-16</inkml:trace>
  <inkml:trace contextRef="#ctx0" brushRef="#br0" timeOffset="225290.3799">19397 17121 1592 0,'11'-7'271'0,"7"-12"-164"16,6 3-48-16,14 8-34 16,7 4 1-16,12 12-15 15,-2-4-8-15,-4 6-337 16</inkml:trace>
  <inkml:trace contextRef="#ctx0" brushRef="#br0" timeOffset="225494.8352">19494 17665 1584 0,'14'4'291'0,"8"-3"-121"16,14 1-132-16,5-2-12 15,5-2-33-15,2-3-44 16</inkml:trace>
  <inkml:trace contextRef="#ctx0" brushRef="#br0" timeOffset="225681.0456">19439 17404 1580 0,'0'-6'287'0,"16"-3"-90"16,4 3-88-16,13 9-36 15,17 5 1-15,0 2-44 16,13 4 4-16,-1-2-421 16</inkml:trace>
  <inkml:trace contextRef="#ctx0" brushRef="#br0" timeOffset="226362.1742">19801 17539 1293 0,'7'8'248'0,"4"3"-101"16,4 10-22-16,-4 3-5 15,-3 2-16-15,0 2-34 16,-7 1-4-16,-1-2-17 15,0-8-11-15,-6-6-16 16,5-8-2-16,-1-11-4 16,2-5-1-16,2-10-7 0,5-1-3 15,7-4-5-15,1 3 0 16,7 6-2-16,-6-2 0 16,-2 13-1-16,1 2 2 15,-10 4-1-15,2 8 2 16,-3 4 3-16,-8-3 1 15,-4-1 1-15,1-1 0 16,-1-6 1-16,3-4 1 0,11-2-2 16,-2-4-2-16,7 0-2 15,6-2-1-15,-1 1-2 16,3 4 0-16,0 7 2 16,-4 7 1-16,-1 10 9 15,-5 1 3-15,-6 0-1 16,0 1 1-16,-1-4-32 15,2 1-33-15</inkml:trace>
  <inkml:trace contextRef="#ctx0" brushRef="#br0" timeOffset="226707.0149">20191 17629 1192 0,'3'-2'294'0,"7"1"-152"0,5 0-40 16,7-1-35-16,6-3-5 15,1-1-34-15,0-2-7 16,-6 1-4-16,-8-5-3 16,-11 0-1-16,-5 2-1 15,-12-2 10-15,-5 4 4 16,-7 8 19-16,-5 0 11 15,1 6 11-15,2 12-4 0,10 2-15 16,4 1-9-16,13 4-11 16,4-6-4-16,7-1-5 15,7 4-4-15,8-8-6 16,5 0-1-16,5-5 1 16,-1-5-25-16,-3-4-61 15,0-4-57-15</inkml:trace>
  <inkml:trace contextRef="#ctx0" brushRef="#br0" timeOffset="227231.0136">20596 17580 1230 0,'-8'-3'308'0,"-4"6"-142"16,-9 1-33-16,2 1-4 15,-1 10-46-15,5-5-16 16,9 3-12-16,0 1-13 16,13 2-25-16,3 2-6 15,7-2-5-15,6-5 2 16,1-7 1-16,2-7-6 0,0-10-19 15,-2-5-10-15,-4-8-14 16,-4-4 3-16,-1-5 15 16,-2-4 11-16,-1-6 11 15,-2 0 5-15,-8-1 6 16,-2 9 3-16,-2 18 17 16,-2 9 9-16,-3 24 2 15,0 11 1-15,0 12-9 16,2 7-6-16,5 3-4 15,2-2-3-15,3-3-10 16,6-4-3-16,4-9 0 16,3-7 2-16,2-12 5 15,-1-6 0-15,-1-13 0 16,4 0-1-16,-2-6-6 16,2 1-4-16,0 3-4 15,-6-1 0-15,-1 15-3 0,-1 0-1 16,-5 11 10-16,0 1-10 15</inkml:trace>
  <inkml:trace contextRef="#ctx0" brushRef="#br0" timeOffset="227664.7529">21385 16977 1294 0,'-7'-8'249'0,"-9"3"-105"0,-7 10 4 16,-14 29-12-16,-6 7-28 15,-3 14-49-15,-1 6-8 16,17 9-8-16,10 6-2 15,20 3-11-15,9-3-5 16,20-15-3-16,7-10 0 16,9-19-3-16,0-11 4 15,-4-10-37-15,-2-9-32 16</inkml:trace>
  <inkml:trace contextRef="#ctx0" brushRef="#br0" timeOffset="227892.1471">21532 17062 1646 0,'4'11'293'0,"-2"15"-226"16,2 4-18-16,-4 10 9 16,1 3 21-16,-3 9 8 15,-1 6-3-15,0 3-9 16,2-2-22-16,4-5-39 15,5-6-1-15,6-18-23 16,1-4-23-16,6-14-70 16,1-9-54-16</inkml:trace>
  <inkml:trace contextRef="#ctx0" brushRef="#br0" timeOffset="228077.6514">21399 17328 1419 0,'8'-2'219'0,"4"-1"-52"15,6 0-40-15,19-1-56 16,2 3-18-16,10 1-40 16,1 2-1-16,-7 3-88 15</inkml:trace>
  <inkml:trace contextRef="#ctx0" brushRef="#br0" timeOffset="228353.8617">21777 17599 1506 0,'6'0'227'0,"2"-4"-139"16,7-2-11-16,0-5-26 15,-1 2-11-15,4-8 0 16,-4 1 3-16,0 4 13 16,-4-6 16-16,-4 13 8 15,1 2-3-15,-6 9-10 0,1 6-20 16,0 7-19-16,-3 8-5 16,2 0-14-16,5 2 1 15,-5-3-10-15,1-7-17 16,-2-4-34-16,-5-6-9 15</inkml:trace>
  <inkml:trace contextRef="#ctx0" brushRef="#br0" timeOffset="228643.3863">22060 17042 1442 0,'6'7'241'0,"10"18"-20"16,2 5-70-16,6 25-25 16,2 8 9-16,-5 13-9 15,-5 7-7-15,-13-4-25 16,-9 0-26-16,-10-21-38 15,-3-9-1-15,-5-19-5 16,1-11-2-16,3-8-21 16,-2-7-25-16,7-4 238 0</inkml:trace>
  <inkml:trace contextRef="#ctx0" brushRef="#br0" timeOffset="243626.3388">23246 17061 1599 0,'0'1'312'0,"-2"13"-143"16,2 14-17-16,0 26-46 16,4 13-21-16,3 22-43 15,4 4-18-15,0-4-9 16,1-5-1-16,-3-18-23 15,-9-12-31-15,0-19-178 16,-4-12 67-16</inkml:trace>
  <inkml:trace contextRef="#ctx0" brushRef="#br0" timeOffset="243910.7129">22968 17536 1455 0,'-1'-4'207'0,"5"-7"-68"0,7-7-14 16,21-9-14-16,11-4 18 16,21-7-17-16,15 2-22 15,1 3-35-15,0 1-14 16,-12 9-19-16,-13 2-6 16,-16 7-9-16,-9 5-2 15,-20 4-4-15,-9 4-2 0,-16 5-2 16,-12 5 0-16,-15 7 0 15,0 8 2-15,-13 11 1 16,2 6 1-16,-5 10 1 16,-8 1-11-16,11-1-59 15,3-8-51-15</inkml:trace>
  <inkml:trace contextRef="#ctx0" brushRef="#br0" timeOffset="244060.707">22915 17303 1711 0,'11'-5'358'0,"23"-8"-194"16,8 13-55-16,32 21-23 15,16 18 5-15,20 21-36 16,6 12-18-16,-1 5 12 16,-9-9-10-16</inkml:trace>
  <inkml:trace contextRef="#ctx0" brushRef="#br0" timeOffset="245069.3306">17069 2552 1536 0,'1'27'274'0,"-1"21"-104"16,0 26-68-16,0 10-18 16,0 15-29-16,2 4-4 15,1-5-30-15,7 0-6 16,-7-20-6-16,4-15-18 0,0-23-72 16,-4-18-86-16</inkml:trace>
  <inkml:trace contextRef="#ctx0" brushRef="#br0" timeOffset="245278.7624">16818 3055 1381 0,'12'-9'246'0,"22"-19"-34"15,17-3-47-15,18-4-73 16,9 0-17-16,5 1-38 15,-5 8-13-15,-2 11-14 16,-6 7-3-16,-15 8-36 16,-12 2-29-16,-17-1-112 0,-11-1-178 15</inkml:trace>
  <inkml:trace contextRef="#ctx0" brushRef="#br0" timeOffset="245415.0851">17382 2720 1135 0,'-19'2'376'0,"-14"6"-134"15,-4 12-89-15,2 7-16 16,-5 18-42-16,-1 4-15 16,1 11-47-16,-3 4-15 15,8 3-27-15,4-4-42 16</inkml:trace>
  <inkml:trace contextRef="#ctx0" brushRef="#br0" timeOffset="245610.3651">16798 2830 1647 0,'8'-4'352'0,"22"-2"-171"16,10 9-56-16,19 18-42 16,4 7-12-16,3 12-21 15,-7 4-9-15,-12 9-12 16,-5 2-26-16,-14-2-90 15,-2-1-19-15</inkml:trace>
  <inkml:trace contextRef="#ctx0" brushRef="#br0" timeOffset="246251.9174">17751 3301 1447 0,'4'9'238'0,"4"5"-56"16,5-10-57-16,6-5-13 16,4-22-24-16,2-11-19 15,6-25-30-15,-1-12-13 16,4-7-9-16,-4-5 3 0,-11 1 8 15,-2 0 3 1,-14 5-6-16,-2 8-8 16,-2 25-12-16,-2 12-1 0,3 27 0 15,-2 9-1-15,7 24 0 16,0 16-3-16,6 25-2 16,3 11 1-16,7 10 1 15,2-1 0-15,0-9 2 16,0-7 0-16,-2-18-11 15,1-7-26-15,-5-21-84 16,-3-8-11-16</inkml:trace>
  <inkml:trace contextRef="#ctx0" brushRef="#br0" timeOffset="246418.4722">17993 3042 1414 0,'2'6'248'0,"12"1"-37"0,6 6-80 16,24 5-77-16,4-3-24 15,6 0 1-15,-2-4-28 16</inkml:trace>
  <inkml:trace contextRef="#ctx0" brushRef="#br0" timeOffset="246570.0688">17836 2942 1654 0,'-2'2'306'0,"2"6"-255"16,6 2-21-16,12-2-50 16,10 3 279-16</inkml:trace>
  <inkml:trace contextRef="#ctx0" brushRef="#br0" timeOffset="246881.7844">18376 3206 1485 0,'8'8'307'16,"6"7"42"-16,5-9-217 15,13 0-30-15,-1-7-58 16,-4-5-15-16,-4-1-12 0,-10-9-3 15,-4-4-3-15,-9-3 1 16,-1-2-4-16,-5 3 0 16,-12 1-2-16,2 5-1 15,-6 3-1-15,0 4-3 16,7 11-4-16,5 10 0 16,5 12 1-16,2 11 2 15,1 2 3-15,5 10 0 16,2 10 1-16,-1-1 0 0,-3 6 1 15,-3-14-2-15,-4-7-49 16,7-5-42-16</inkml:trace>
  <inkml:trace contextRef="#ctx0" brushRef="#br0" timeOffset="247180.9841">18996 3102 1702 0,'-4'3'394'0,"-7"8"-205"15,-7 3-31-15,-12 9-77 16,-6 1-25-16,-7-2-26 16,1 1-9-16,5-15-13 15,3-4-6-15,11-10-15 0,6-5-7 16,12-7-9-16,5 2 2 15,8 2 11-15,5 3 3 16,7 11 9-16,3 4 5 16,4 16 10-16,5 5 4 15,2 10 0-15,5 1 4 16,-2-4 16-16,-1-2-286 16</inkml:trace>
  <inkml:trace contextRef="#ctx0" brushRef="#br0" timeOffset="247591.6238">19511 3029 1688 0,'10'4'374'15,"17"3"-222"-15,8 1-29 16,11 0-82-16,4-4-17 16,-3-2-12-16,-2-5 2 0,-7-4-36 15,-8-1-42-15,-12-5-196 16</inkml:trace>
  <inkml:trace contextRef="#ctx0" brushRef="#br0" timeOffset="247723.8586">19707 3100 1230 0,'-2'7'289'0,"-1"9"-147"16,3 4-9-16,1 2-56 15,3 1-24-15,3 1-25 16,1-2-48-16</inkml:trace>
  <inkml:trace contextRef="#ctx0" brushRef="#br0" timeOffset="247975.0781">20031 3098 1549 0,'-12'-8'304'16,"-11"0"-91"-16,-2 2-30 15,4 12-98-15,2 6-30 16,9 8-41-16,9 4-13 16,9 1-8-16,12 1 0 15,7-7 2-15,1-4 2 0,6-10 6 16,-5-6 3-16,-6-9 10 16,-8-5 8-16,-16-6 10 15,-13-3-2-15,-9-3-21 16,-6 2 3-16</inkml:trace>
  <inkml:trace contextRef="#ctx0" brushRef="#br0" timeOffset="248521.3648">20651 3136 1165 0,'0'7'341'0,"0"10"-156"16,0 1-43-16,-3 6-46 15,0-4-25-15,-2-7-22 16,1-2-4-16,0-9-7 16,4-6-2-16,1-9 0 15,5-8-3-15,6-11-5 16,1-3 4-16,8-2 12 16,3 2 11-16,3 5 19 15,-3 11 1-15,-4 12-2 16,-5 4-13-16,-6 15-27 15,-1 6-14-15,-2 14-13 16,-1 6 1-16,10 3-46 16,2-2-41-16,8-9-138 0</inkml:trace>
  <inkml:trace contextRef="#ctx0" brushRef="#br0" timeOffset="248783.9563">21146 3098 1052 0,'0'-9'381'0,"0"-10"-226"16,-2 1-13-16,-6 0 8 15,-4 8 7-15,-6 4-9 16,-2 4-20-16,-3 7-60 16,5 6-22-16,3 9-31 15,4 4-5-15,9 6-5 16,3-4 0-16,12-1-1 15,5-6 0-15,11-10 4 16,0-7 0-16,-1-9 4 16,-5-7 1-16,-13-5-6 15,-3 4-7-15</inkml:trace>
  <inkml:trace contextRef="#ctx0" brushRef="#br0" timeOffset="249128.3739">21500 3071 1292 0,'-2'-9'273'0,"-2"-4"-106"0,-5 4-32 15,0 1-16-15,-5 8-32 16,-1 2-10-16,-1 8-24 16,-1 9-10-16,3 8-23 15,2 3-5-15,11 3-3 16,1-3 0-16,11-3 5 16,2-8 2-16,4-8 12 15,1-5 4-15,-4-9 5 16,0-3 0-16,-10-4-11 15,-4-3-6-15,-9-1-39 16,-4 2-23-16</inkml:trace>
  <inkml:trace contextRef="#ctx0" brushRef="#br0" timeOffset="249431.8487">21847 3102 1136 0,'1'-5'377'0,"-1"-9"-152"15,-3 6-52-15,-6-3-15 16,-9 7-32-16,-2 4-10 16,-8 4-51-16,3 6-22 15,5 7-30-15,4 2-12 16,12 7-1-16,4 0 0 15,12-1 4-15,8-5 6 0,8-5 16 16,3-7 9-16,-1-10 10 16,-4-5 4-16,-10-7-11 15,-6-3-6-15,-9-3-11 16,-2-3-29-16,-7 0 344 16</inkml:trace>
  <inkml:trace contextRef="#ctx0" brushRef="#br0" timeOffset="249790.2693">22194 3057 1460 0,'-2'-7'259'16,"-12"-5"-33"-16,-3 0-10 15,-10 9-64-15,-2 2-34 16,6 5-61-16,3 7-24 16,6 2-29-16,3 7-6 15,8 7-2-15,3 0 1 16,10 2 3-16,6-2 0 0,6-8 6 15,4-6 8-15,-1-10 13 16,2-5 10-16,-10-7 12 16,-6-4-3-16,-12-3-9 15,-10 0-17-15,-9 1 306 16</inkml:trace>
  <inkml:trace contextRef="#ctx0" brushRef="#br0" timeOffset="250324.7831">22315 3054 1494 0,'12'-2'266'0,"11"-2"-58"16,2 3-60-16,7 2-69 15,1 1-24-15,-1 2-35 16,0-1-6-16,-11-3-14 16,-5 0-21-16,-7-2-60 15,-6-1-51-15,-6-1-27 16,-6 1 27-16,-5-2 62 15,1 2 57-15,-4 5 59 16,6 3 16-16,2 8 28 16,1 6-1-16,3 6-12 15,2 3-15-15,3 2-24 16,0-1-12-16,6-6-17 0,1-4-16 16,7-7-59-16,2-6-40 15</inkml:trace>
  <inkml:trace contextRef="#ctx0" brushRef="#br0" timeOffset="250601.0423">22857 3061 1197 0,'-7'-7'358'0,"-10"-6"-75"16,-8 2-28-16,-5 5-87 15,-2 3-44-15,2 6-59 16,3 3-23-16,12 6-30 16,3 5-8-16,15 4 0 15,7 4-1-15,13-1 5 16,9-1 4-16,2-10 3 16,-2-5 0-16,-8-8 0 15,-5-6-6-15,-9-7-51 16,-3-2-27-16,-7-5-124 15</inkml:trace>
  <inkml:trace contextRef="#ctx0" brushRef="#br0" timeOffset="250723.5966">22803 2731 1498 0,'2'-9'311'0,"5"-4"-16"0,2 11 1 16,-2 15-131-16,1 11-44 15,0 16-65-15,-2 9-30 16,-6 2 144-16</inkml:trace>
  <inkml:trace contextRef="#ctx0" brushRef="#br0" timeOffset="253359.8359">18013 3945 1258 0,'-3'5'287'0,"0"4"-114"0,-9 11-54 15,-4 6-14-15,-9 10-43 16,-3 5-18-16,-6 4-33 15,1-6-23-15,5-18-20 16,-1-14-9-16,11-18-5 16,6-11 14-16,12-5 18 15,6 1 16-15,10 3 32 16,6 4 15-16,3 18 18 16,10 7 0-16,-2 19 6 15,-1 10-9-15,-2 4-14 16,-10 2-9-16,-4-8-52 15,-2-6-48-15</inkml:trace>
  <inkml:trace contextRef="#ctx0" brushRef="#br0" timeOffset="253659.6568">18183 4112 1518 0,'0'13'257'16,"-1"11"-104"-16,-1-3-32 16,1 1-55-16,1-6-9 15,0-8-23-15,1-5-8 0,1-9-12 16,2-11-2-16,4-7-3 16,0-6-2-16,6-5 7 15,1 0 8-15,2 8 35 16,0 4 9-16,2 13 6 15,-2 10 1-15,-3 13-32 16,-5 10-9-16,-3 12-14 16,-3 5-18-16,2-2-65 15,3-4 65-15</inkml:trace>
  <inkml:trace contextRef="#ctx0" brushRef="#br0" timeOffset="254077.7987">18537 4011 1394 0,'0'3'257'0,"-1"0"-47"15,-2 15-60-15,0 6-38 16,-5 3-42-16,6 2-16 15,3-5-19-15,6 1-6 16,9-5-9-16,3-6-3 16,1-13-3-16,3-5 0 15,-3-11 0-15,-3-3 0 16,-4-1-2-16,-6 1-1 0,-4 4-4 16,-3 3-1-16,-1 9-2 15,-3 2 0-15,1 13 2 16,2 4 0-16,2 2-1 15,7 2-2-15,6-10 2 16,4 1 9-16,2-12 16 16,1-4 7-16,-2-7 8 15,-5-5-8-15,-4-3-15 16,-6-3-5-16,-9 6-35 16,-5 0-43-16,-8 0-83 15,1 3-348-15</inkml:trace>
  <inkml:trace contextRef="#ctx0" brushRef="#br0" timeOffset="254173.5631">18698 3816 1317 0,'1'-8'324'0,"1"-4"17"0,1 11-44 15,1 14-155-15,-1 9-42 16,4 9 226-16</inkml:trace>
  <inkml:trace contextRef="#ctx0" brushRef="#br0" timeOffset="254711.4537">18993 3980 1469 0,'7'-10'247'0,"2"-21"-66"16,8-3-6-16,3-9-44 16,-5-5-17-16,9 11-31 0,-1 5-14 15,-5 14-28-15,4 16-10 16,-6 22-12-16,-3 18-1 16,3 25 0-16,-1 12 2 15,1 1 1-15,2-2-6 16,-4-15-3-16,-2-12-1 15,-7-22-2-15,1-9-3 16,-6-17-14-16,-5-6-6 16,-7-8-17-16,-8-7-8 0,-7-1-9 15,-3 0 4-15,-2 5 4 16,4 9 2-16,2 10 8 16,6 11 3-16,5 14-16 15,8 1-28-15,8 3-117 16</inkml:trace>
  <inkml:trace contextRef="#ctx0" brushRef="#br0" timeOffset="255250.3635">19523 3935 1500 0,'-12'1'247'16,"-4"8"-100"-16,-1 5-35 15,11 9-67-15,6-1-13 16,7 0-11-16,1-5-1 16,6-5-2-16,0-1-3 15,3-6-6-15,2-1-2 16,-3-1-7-16,-6-6-5 15,-7 2-12-15,-7-3-3 0,-6-2 4 16,-2 6 4-16,-5-1 10 16,-3 3 2-16,-1 4 0 15,8 2-1-15,5 5-2 16,3 2 0-16,5 1 5 16,0-4 2-16,7 6 4 15,2-2 3-15,11-2-1 16,0 1-1-16,0-6 0 15,7-2-2-15,-3-7-4 16,1-5 1-16,6-6-11 16,-8-8-5-16,0-4-18 15,-3 1 2-15,-7-2 11 16,-3 0 6-16,-9 5 30 16,-1 1 10-16,-4 11 19 15,-6-1 11-15,1 14-4 16,0 6-10-16,2 13-17 0,1 7-12 15,5-1-14-15,2 1-26 16,6-5-405-16</inkml:trace>
  <inkml:trace contextRef="#ctx0" brushRef="#br0" timeOffset="255670.2466">20195 4068 1652 0,'-3'0'352'0,"-9"10"-210"16,-2 2-26-16,-5 7-81 16,-3 4-14-16,-4-5-8 15,-1-3-3-15,4-5-4 16,-3-8-3-16,11-4-14 16,4-9-5-16,5-4-4 15,3-3-2-15,3-2 10 16,0 1 3-16,7 7 2 15,2 3 3-15,1 9 11 16,3 11 6-16,1 7 4 16,-2 4 4-16,2 2 0 15,0-1-3-15,2-2-1 16,0-4-4-16,6-8-5 16,0-9-1-16,1-13-6 15,4-4-1-15,1-7-1 16,1-2-1-16,2 6 0 0,3 2 1 15,-4 12 1-15,2 6 3 16,-9 10 22-16,-6 4 17 16,-10 8 24-16,-7 2 4 15,-8 0-7-15,-10-1-28 16,-4-7 309-16</inkml:trace>
  <inkml:trace contextRef="#ctx0" brushRef="#br0" timeOffset="256459.4193">21264 3949 1229 0,'-8'-2'310'16,"-6"-1"-123"-16,-6 5-41 15,-5 1-13-15,1 6-47 16,3 6-15-16,6 1-34 16,10-2-14-16,10 0-18 15,7-6-5-15,9 0-1 16,7 1 0-16,1-4 1 16,1 1 1-16,-9-9-1 15,-5 2-1-15,-10-3 0 16,-8 1 0-16,-9 3 0 15,-6-2 1-15,-8 2 0 16,3 5-1-16,5 5 1 16,3-1 0-16,11 7-3 15,3-3 0-15,10 4 1 16,5 1 2-16,7-3 5 16,4-1 2-16,5-6-2 0,1-4 0 15,1-5-2-15,-5-7 1 16,-7-7 0-16,-3-2-1 15,-5-3-1-15,-3-5 2 16,0 6 0-16,-5 0 1 16,-4 6 5-16,-3 5 10 0,-2 10 9 15,0 4-1 1,1 9-6-16,3 0-11 0,2 2-10 16,1 2 1-16,2 0-47 15,1 3-50-15</inkml:trace>
  <inkml:trace contextRef="#ctx0" brushRef="#br0" timeOffset="256600.0461">21441 3796 1614 0,'-3'-8'326'0,"-3"-3"-177"16,3 6-59-16,-3 5-166 15</inkml:trace>
  <inkml:trace contextRef="#ctx0" brushRef="#br0" timeOffset="256804.6548">21607 3972 1641 0,'3'10'389'0,"1"11"-130"16,8 3-134-16,-2-1-44 15,10-1-46-15,5 0-9 16,4-16-2-16,0-6 1 16,1-10 7-16,-4-7 0 0,-5-3-7 15,0 2-7-15,-12-3-53 16,-5 3-23-16</inkml:trace>
  <inkml:trace contextRef="#ctx0" brushRef="#br0" timeOffset="257253.8023">22169 4006 1360 0,'-7'6'272'0,"-10"12"2"15,-3 7-81-15,-8-7-61 16,0 5-45-16,0-4-46 15,4-4-9-15,8-10-24 16,4-6-5-16,5-10-16 16,-1-7-9-16,7-1-5 0,1-3 1 15,3 3 13-15,7 3 5 16,1 7 8-16,-3 8 4 16,1 6 8-16,4 6 5 15,3 7 6-15,4 0-1 16,7 3-4-16,-2-3-3 15,5-4-7-15,-2 0-1 16,-4-12 1-16,-1-2-1 0,-7-8 1 16,1-5 0-16,-1-2-3 15,-2-6-1-15,0-3-1 16,-3 0 1-16,0 2-2 16,-1 5-2-16,-4 10 21 15,-2 7 8-15,0 11 17 16,1 8 8-16,-4 5-22 15,4 5-6-15,5-3-36 16,-5-1 351-16</inkml:trace>
  <inkml:trace contextRef="#ctx0" brushRef="#br0" timeOffset="257822.8473">23391 3561 1481 0,'-23'-7'292'16,"-19"-2"-4"-16,-8 17-132 15,-3 9-43-15,5 26-62 16,9 9-24-16,17 18-17 16,11 10-4-16,20-1 2 15,14 0 0-15,16-20 6 16,15-12 2-16,1-18 5 15,-2-14 0-15,-4-12 4 0,-12-9 2 16,-9-14 8-16,-13-5-1 16,-21-3-9-16,-14-2-4 15,-24-4-12-15,-10 5-4 16,-16 7-7-16,7 9-7 16,15 17-45-16,18 9 62 15</inkml:trace>
  <inkml:trace contextRef="#ctx0" brushRef="#br0" timeOffset="258159.1961">23752 3604 1480 0,'-14'-7'299'15,"-14"-1"20"-15,6 6-166 16,0 7-47-16,9 13-59 16,8-5-16-16,14 14-1 15,8-6 5-15,13-6 6 16,4-5-2-16,0-11-1 0,0-5-5 15,-14-7-2-15,-8-1 0 16,-14-3-7-16,-13 1-8 16,-14 0-37-16,-7 3-34 15,1 6 4-15</inkml:trace>
  <inkml:trace contextRef="#ctx0" brushRef="#br0" timeOffset="258451.969">24205 3490 1370 0,'1'-8'269'0,"1"0"8"16,-4 5-61-16,-11 14-67 15,-2 14-34-15,-15 11-38 16,-2 8-11-16,-12 19-12 16,-2 11-9-16,-3 19-20 15,4 5-10-15,9-9-8 16,5-16-5-16,13-22-25 16,3-11-37-16,17-20-74 15,-4-7-48-15</inkml:trace>
  <inkml:trace contextRef="#ctx0" brushRef="#br0" timeOffset="258754.5742">24086 4115 1416 0,'-11'2'265'16,"-7"0"4"-16,2 9-163 16,3 1-27-16,12 4-37 15,4 4-6-15,12-4 2 16,4-5-2-16,8-7 7 16,3-4 4-16,-5-10 3 15,-3-2 5-15,-12-5 3 16,-6-3-1-16,-18 0-17 15,-8 3-14-15,-9 9-34 16,-4 5-29-16,10 6-455 16</inkml:trace>
  <inkml:trace contextRef="#ctx0" brushRef="#br0" timeOffset="258966.1223">24490 4206 1713 0,'-2'0'376'0,"-1"-4"-183"0,-3 4 255 16</inkml:trace>
</inkml:ink>
</file>

<file path=ppt/ink/ink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1-12T09:27:49.413"/>
    </inkml:context>
    <inkml:brush xml:id="br0">
      <inkml:brushProperty name="width" value="0.05292" units="cm"/>
      <inkml:brushProperty name="height" value="0.05292" units="cm"/>
    </inkml:brush>
  </inkml:definitions>
  <inkml:trace contextRef="#ctx0" brushRef="#br0">19621 3615 1626 0,'6'4'233'0,"10"7"-269"15,0 0 2-15</inkml:trace>
</inkml:ink>
</file>

<file path=ppt/ink/ink7.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1-12T09:35:40.420"/>
    </inkml:context>
    <inkml:brush xml:id="br0">
      <inkml:brushProperty name="width" value="0.05292" units="cm"/>
      <inkml:brushProperty name="height" value="0.05292" units="cm"/>
    </inkml:brush>
  </inkml:definitions>
  <inkml:trace contextRef="#ctx0" brushRef="#br0">20550 3923 1414 0,'4'-9'246'16,"-3"-7"-53"-16,5 10-42 15,-1 10-13-15,-2 16-20 0,1 13-11 16,-5 14-22-16,-3 9-18 16,-2 11-19-16,0-1-4 15,7-4-15-15,6-5-3 16,6-14-11-16,4-2-4 15,0-12-7-15,2-6 0 16,2-6-1-16,-4-9-4 16,1-7-43-16,-2-3-34 15,3-17-101-15,-1-4-74 0</inkml:trace>
  <inkml:trace contextRef="#ctx0" brushRef="#br0" timeOffset="179.6454">20468 4186 1416 0,'-5'2'235'0,"1"1"-62"15,4-1 0-15,0-2-38 16,0 0-11-16,20 1-24 16,40 5-17-16,-15-6-37 15,5 0-11-15,6-2-80 16,-2 2-79-16</inkml:trace>
  <inkml:trace contextRef="#ctx0" brushRef="#br0" timeOffset="420.181">20964 4243 1560 0,'4'-2'287'0,"11"0"-123"15,8 1-65-15,7-3-50 16,6 4-23-16,-2-1-17 16,-3-1 2-16,2 0-98 15,0-2-101-15</inkml:trace>
  <inkml:trace contextRef="#ctx0" brushRef="#br0" timeOffset="600.9822">20993 4374 1482 0,'3'2'266'16,"2"2"-54"-16,12 5-100 15,7-1-25-15,9-3-46 16,7 2-14-16,9-5-8 0,5 1-41 16</inkml:trace>
  <inkml:trace contextRef="#ctx0" brushRef="#br0" timeOffset="1092.6172">21687 4187 960 0,'-8'-7'454'0,"-12"-8"-259"16,1 1-26-16,-6 5-46 15,0 1-24-15,-3 7-38 16,0 6-17-16,0 12-22 15,7 6-10-15,4 8-11 0,4 4-2 16,18 9 0-16,-4-2-2 16,14 0 4-16,3-5 3 15,5-14 14-15,11-4 9 16,11-13 3-16,6-9 1 16,3-21 8-16,-5-8 11 15,-13-14 36-15,-16-2 13 16,-33-5 7-16,-12 2-12 0,-24 11-46 15,-5 8-16-15,6 17-62 16,0 9-64-16</inkml:trace>
  <inkml:trace contextRef="#ctx0" brushRef="#br0" timeOffset="39714.8165">19736 10908 1390 0,'-1'-1'223'0,"1"2"-72"16,0 9-13-16,0 12-11 16,-3 8 2-16,-5 17-12 15,-2 4-7-15,-2 10-13 16,4 1-24-16,10-2-10 16,6-6-6-16,9-9-21 15,4-7-5-15,1-14-16 16,1-3-4-16,1-14-5 15,-2-2-6-15,-2-8-63 16,0-1-49-16,-2-6-155 16</inkml:trace>
  <inkml:trace contextRef="#ctx0" brushRef="#br0" timeOffset="39937.4162">19561 11153 1681 0,'8'0'366'0,"13"4"-223"16,9 3-27-16,14 4-58 15,9 0-28-15,14 0-19 16,-3-1-49-16</inkml:trace>
  <inkml:trace contextRef="#ctx0" brushRef="#br0" timeOffset="40414.7419">20113 11080 1454 0,'0'0'230'16,"11"0"-56"-16,2 1-31 0,15 6-40 15,8 0-9-15,11 5-42 16,4 4-10-16,0 2-18 16,-6 4-6-16,-17-6-7 15,-2-2 0-15,-17-5-3 16,0-2-2-16,-3 0-6 15,-6-2-3-15,-5 2-1 16,-7 2 2-16,-19 6 3 16,-9 7 0-16,-3 9 3 15,-6 1 1-15,12 2-3 16,6-7 1-16,14-7-3 16,6-6-33-16,15-10-102 15,6-4-100-15</inkml:trace>
  <inkml:trace contextRef="#ctx0" brushRef="#br0" timeOffset="40878.0053">20896 11050 1195 0,'-10'-3'331'16,"-11"-8"-144"-16,0 6-35 15,-3 3-10-15,-6 2-55 16,3 6-16-16,1 12-33 16,2 2-12-16,11 15-18 15,5 3-4-15,10 6-4 16,10 0 0-16,10-3-2 16,5-3 1-16,11-10 2 15,2-7 1-15,3-20 4 16,1-7 2-16,-6-22 2 15,-4-6 22-15,-18-18 43 16,-8-2 14-16,-16 1 23 0,-8 4-6 16,-13 13-48-16,-6 10-18 15,-2 11-54-15,1 5-59 16</inkml:trace>
  <inkml:trace contextRef="#ctx0" brushRef="#br0" timeOffset="63495.6255">18279 5946 1192 0,'-5'-4'282'0,"-3"-3"-182"16,-3 4-61-16,-2 0 0 15,-1 2-12-15,-1 1-3 0,0 2 12 16,2 4 6-16,2 4 2 15,2 0 4-15,8 6-22 16,0-2-10-16,5 3-12 16,5 1-3-16,1-3 0 15,2 3 2-15,3-8 6 16,1-2 5-16,1-7 4 16,0 0 4-16,-2-10 8 15,-1-3 4-15,-4-6 5 16,-2-4 9-16,-7 0 6 15,-2 2 4-15,-9-2 6 16,-5 3-5-16,-8 4-15 16,0 5-13-16,-1 8-20 15,2 2-9-15,4 5-6 16,2 2-2-16,1 1-3 16,4 2 0-16,5 2 0 15,6 1 3-15,6-1 0 0,4 1 1 16,5 1 2-16,1 0 0 15,4-2 2-15,1-2 1 16,0-8 0-16,-1-2 2 16,1-10 1-16,-3-6 0 15,-2 0 3-15,-2-5 2 16,-9 2 6-16,-5 1 4 16,-9 3 2-16,-6 5-1 0,-4 5-9 15,0 6-4-15,-5 4-7 16,5 4-1-16,2 1-4 15,3 1 0-15,5 3-1 16,3-2 0-16,6 3 1 16,2 0 0-16,6-4 1 15,3 1 0-15,2-5 1 16,3-6 1-16,1 1 3 16,-4-8 1-16,1-1 1 15,-3-5 1-15,-2-6 2 16,-4 1 0-16,-9-4 2 15,1 5 0-15,-11 5-2 16,1 1-2-16,-3 9-3 16,-4 1-5-16,5 14-4 15,-1 2-6-15,7 2-14 16,2 1 1-16,5-6 2 0,1 1 6 16,5-2 14-16,2 2 2 15,7-4 2-15,3-2 2 16,3-3 0-16,0-5 2 15,-2-5 0-15,0 2 2 16,-5-7 1-16,-3 4 4 16,-7-7 2-16,-3-2 1 15,-7 3 1-15,-2 0 0 16,-7 5-5-16,-3 6-1 16,-2 2-5-16,-1 3-2 0,3 7-6 15,5-4-1-15,2 1 0 16,6 4-1-16,4 1 1 15,3 3 1-15,7-2 1 16,1-4 1-16,6 1 3 16,2-5-2-16,5-2 3 15,0-3 0-15,-5-6 1 16,0-4 1-16,-8-7 5 16,-1 1 0-16,-7-4 5 15,-4-3 3-15,-9 6 9 16,-6-3 3-16,-3 11-3 15,-2 8-5-15,5 7-14 16,-1 5-5-16,6 8-4 16,4 0-2-16,5-5 2 15,6 3-16-15,12-8 363 0</inkml:trace>
  <inkml:trace contextRef="#ctx0" brushRef="#br0" timeOffset="67717.4288">21025 13517 627 0,'-4'-3'307'0,"-8"2"-42"0,1 0-103 16,-3 2-71-16,0 3-36 15,3 3-27-15,-2 1-3 16,2 2 0-16,3 3 0 15,2-2-3-15,5 3 0 16,1-1-1-16,1 0 1 16,8 1 7-16,0-6 4 15,1-2 8-15,5-4 9 0,-3-6 9 16,4-3 9-16,-6-8 6 16,-1-2 5-16,-5 1 5 15,-6-1-8-15,-10 1-22 16,-1-1-11-16,-1 3-24 15,-2 1-10-15,4 6-9 16,-4 7-1-16,-4 2-4 16,-1 8-3-16,3 5 1 15,-2 0 0-15,7 4 2 16,5 0 0-16,8-3 0 16,5 0 2-16,4-2 0 15,3-4 0-15,5-2 3 16,0-3 0-16,3-6 4 15,1-2 1-15,-8-8 6 16,1-1 2-16,-4-5 4 16,-5-3 2-16,-6 2 4 0,-3-3-1 15,-6 5-5-15,-6-2-2 16,-1 7-11-16,1 3-4 16,-6 9-6-16,5 9-2 15,0 7-3-15,-1 3 1 16,10 3 2-16,6-3 0 15,7-4 5-15,9 2 0 16,6-10 3-16,2 1 0 16,5-1 0-16,-1-7 2 0,-4 2 2 15,2-5 1-15,-10-2 2 16,-5-4 0-16,-3-3 1 16,-6 1 1-16,-1-6 1 15,-6 0-2-15,-5-6-2 16,-1 3-3-16,-6 7-2 15,3 1-3-15,-2 14-5 16,2-1-2-16,4 12-5 16,5 5 1-16,1 0 2 15,4 2 2-15,5-3 2 16,-3-2 1-16,15-1 2 16,-5-3 2-16,2-7 2 15,5-3 2-15,-5-5 6 16,4-4 0-16,-5-5 5 15,-3-6 1-15,-4-2 2 0,-8-2 2 16,-1 2 3-16,-1 5 1 16,-3 2-2-16,1 5-5 15,-4 8-9-15,-3 0-5 16,2 7-3-16,-5 0-2 16,8-1 1-16,-1 0 0 15,9 0 6-15,8-1 2 16,4 1 10-16,6-1 5 15,-2-8-2-15,1 2-1 0,0-6-21 16,-3 2 1-16</inkml:trace>
  <inkml:trace contextRef="#ctx0" brushRef="#br0" timeOffset="83860.5559">18234 6030 143 0,'5'1'114'0,"3"-4"7"16,-2 0-5-16,-2-6-27 15,0-5-18-15,-1 0 77 16,-3-1 36-16,-2 3 72 15,-4 2-72-15,-8 5-87 16,0 2-14-16,-5 5-14 16,-2 3-10-16,5 6-25 15,-3 1-9-15,8 2-21 16,3 1-3-16,4 0-2 16,8 3-2-16,4-4 2 0,6 1 0 15,0-3 0-15,1-5 1 16,1-2 0-16,-1-4 2 15,1-4 2-15,-4-4 0 16,0-6 2-16,-5-3-1 16,-2-1 13-16,-2 0 5 15,-5 1 10-15,-1 3 2 16,-1 4-11-16,-3 2-5 0,-4 4-12 16,-1 3-4-16,-2 5-5 15,0 4-10-15,4 2-18 16,1-1-10-16,3-3-21 15,2-2 2-15,4 0 4 16,3-2 0-16,-3-3-7 16,0 0-15-16,0 0-93 15</inkml:trace>
  <inkml:trace contextRef="#ctx0" brushRef="#br0" timeOffset="83991.2046">18258 5978 490 0,'-7'0'342'0,"-3"0"-12"16,-4 0-147-16,3 4-131 16,1 0-27-16,7-1-95 15,2 3-222-15</inkml:trace>
  <inkml:trace contextRef="#ctx0" brushRef="#br0" timeOffset="84099.2372">18238 5973 347 0,'-5'2'236'16,"-2"5"-21"-16,2 1-83 16,1-4-289-16</inkml:trace>
  <inkml:trace contextRef="#ctx0" brushRef="#br0" timeOffset="84909.9177">18241 9477 26 0,'5'-6'8'16,"2"-5"-2"-16,-2 1-16 15</inkml:trace>
  <inkml:trace contextRef="#ctx0" brushRef="#br0" timeOffset="85087.6105">18269 9414 6 0,'-3'-3'2'16,"1"-3"-2"-16,-1-1 16 16,0-1 79-16,2 1 141 15,1 1 48-15,-1 2 58 16,0 2-78-16,0 2-114 16,0 0-66-16,-1 0-35 15,1 0-12-15,0 0-24 16,0 5-7-16,-1 6-7 0,-9 29-6 15,10-33-21 1,1-2-20-16,0-4-174 0</inkml:trace>
  <inkml:trace contextRef="#ctx0" brushRef="#br0" timeOffset="85193.3964">18235 9437 20 0</inkml:trace>
  <inkml:trace contextRef="#ctx0" brushRef="#br0" timeOffset="85324.0471">18227 9380 351 0,'-1'3'119'0</inkml:trace>
  <inkml:trace contextRef="#ctx0" brushRef="#br0" timeOffset="87157.1385">20932 13800 536 0,'2'-5'423'15,"2"-4"-10"-15,-4 2-246 16,3 4-36-16,-4 1-1 15,-1 7-15-15,2-5-13 16,0 0-20-16,-2 20-4 16,2 37-23-16,0-26-13 15,0 5-23-15,5 0-8 0,-2-1-9 16,1-2-17-16,-2-1-70 16,2 1-68-16</inkml:trace>
  <inkml:trace contextRef="#ctx0" brushRef="#br0" timeOffset="87560.4765">20923 14417 1576 0,'2'2'78'0,"-1"0"-11"0,-1 5 74 16,0-7-6-16,0 2-55 16,0 23-21-16,4 36-36 15,-9-28-11-15,1 5-57 16,3 0-65-16</inkml:trace>
  <inkml:trace contextRef="#ctx0" brushRef="#br0" timeOffset="88028.137">20916 15060 1379 0,'-3'0'227'0,"5"6"-84"16,-1-6-13-16,-1 0-39 16,0 0-16-16,-1 0-16 15,-1 8 0-15,1 17-22 16,4 35-10-16,-3-20-36 16,-2 3-48-16,-2 3-225 15</inkml:trace>
  <inkml:trace contextRef="#ctx0" brushRef="#br0" timeOffset="88433.0015">20910 15761 1004 0,'0'-2'392'0,"6"2"-243"15,-6 0-22-15,-1 0-15 16,-1 0-10-16,0 13-40 16,-4 43-15-16,9-23-26 15,-3-4-19-15,5 3-65 16,2 2-52-16,-6-5-152 0</inkml:trace>
  <inkml:trace contextRef="#ctx0" brushRef="#br0" timeOffset="88854.0025">20866 16400 1507 0,'-2'1'236'0,"-2"2"-112"0,-1 3-18 16,0 9-28-16,4-1-25 15,0 5-33-15,6 7-7 16,2 1-46-16,-1 6-39 16,4 0-193-16</inkml:trace>
  <inkml:trace contextRef="#ctx0" brushRef="#br0" timeOffset="89282.4189">20868 16869 1347 0,'0'-8'234'16,"-1"-5"-40"-16,-6 5-28 16,3 7-22-16,-3 4-9 15,5 12-69-15,4 5-27 16,2 6-25-16,0 5-19 16,4 9-95-16,-2 1-108 0</inkml:trace>
  <inkml:trace contextRef="#ctx0" brushRef="#br0" timeOffset="90076.4188">20687 17225 1168 0,'0'-6'344'15,"-1"0"-115"-15,1 2-39 16,0 6-49-16,0-2-14 16,0 0-45-16,4 8-12 15,1 14-14-15,47 33-3 0,-26-29-15 16,0 3-9-16,5 1-17 16,-1-10-6-16,-3 2-8 15,-3-2-17-15,-9-6-56 16,-5 1-39-16,-3-1-139 15,-4-8-69-15</inkml:trace>
  <inkml:trace contextRef="#ctx0" brushRef="#br0" timeOffset="90389.7535">20948 17253 1008 0,'-2'-4'364'0,"2"-3"-192"16,-3 2-122-16,4 1 8 16,1 4 37-16,-2 0-1 15,-2 0-2-15,1 0-6 16,-4 10-22-16,-33 40-9 15,9-22-22-15,-1 4-11 16,0-1-16-16,-3-2 0 0,7-4-7 16,1-7-3-16,8-6-6 15,6-8-23-15,9-4-63 16,3-4-52-16</inkml:trace>
  <inkml:trace contextRef="#ctx0" brushRef="#br0" timeOffset="91009.0827">21235 17120 1225 0,'0'-3'281'0,"0"-2"-128"0,-1 3-24 16,0 2 0 0,0 0 2-16,-1 0-17 15,-5 9 0-15,-40 57-33 0,20-26-28 16,8-8-59-16</inkml:trace>
</inkml:ink>
</file>

<file path=ppt/ink/ink8.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1-12T09:41:05.875"/>
    </inkml:context>
    <inkml:brush xml:id="br0">
      <inkml:brushProperty name="width" value="0.05292" units="cm"/>
      <inkml:brushProperty name="height" value="0.05292" units="cm"/>
    </inkml:brush>
  </inkml:definitions>
  <inkml:trace contextRef="#ctx0" brushRef="#br0">9448 6748 934 0,'10'-7'97'0</inkml:trace>
</inkml:ink>
</file>

<file path=ppt/ink/ink9.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1-12T09:45:35.711"/>
    </inkml:context>
    <inkml:brush xml:id="br0">
      <inkml:brushProperty name="width" value="0.05292" units="cm"/>
      <inkml:brushProperty name="height" value="0.05292" units="cm"/>
    </inkml:brush>
  </inkml:definitions>
  <inkml:trace contextRef="#ctx0" brushRef="#br0">20977 3174 1351 0,'3'-7'257'0,"-3"-9"-43"15,4 8-23-15,0 10-58 16,-7 6-19-16,3 19-39 15,-4 10-12-15,-7 17-30 16,6 10-6-16,-5 4-13 16,10 1-2-16,6-10-9 15,2-10-1-15,8-7-1 16,-2-11-1-16,8-10-4 16,4-5-27-16,-1-13-78 0,2-3-57 15,-12-12-202-15</inkml:trace>
  <inkml:trace contextRef="#ctx0" brushRef="#br0" timeOffset="167.5613">20855 3449 1473 0,'-3'3'244'0,"3"5"-72"0,12-2-53 15,12 4-15-15,9-5-24 16,0-5-18-16,9-2-34 15,0-3-19-15,2 8-160 16</inkml:trace>
  <inkml:trace contextRef="#ctx0" brushRef="#br0" timeOffset="460.5054">21229 3421 1294 0,'7'0'258'15,"12"-2"-101"-15,12 7-55 16,10 1-36-16,3 0-21 16,2 0-31-16,-3-1-1 15,-4-5-83-15,-1 0-122 16</inkml:trace>
  <inkml:trace contextRef="#ctx0" brushRef="#br0" timeOffset="625.1296">21417 3535 1180 0,'-2'-1'325'15,"2"2"-135"-15,2 3-135 16,-2-4-17-16,5 1-30 16,17 5-4-16,36 10 4 15,-25-6-38-15</inkml:trace>
  <inkml:trace contextRef="#ctx0" brushRef="#br0" timeOffset="898.2377">21984 3347 1500 0,'-8'-3'267'0,"-7"-2"-73"0,-3 5-21 15,-1 7-55-15,3 4-35 16,-3 5-41-16,3 6-19 15,5 5-23-15,4 2-1 16,20 5-4-16,8-3 1 16,10-2 1-16,6-6 2 0,1-18 1 15,-4-8 1-15,-1-13 8 16,-2-8 4-16,-15-4 30 16,-9-7 7-16,-20-8 2 15,-11 0 1-15,-10 2-45 16,0 5-47-16,4 13 36 15</inkml:trace>
  <inkml:trace contextRef="#ctx0" brushRef="#br0" timeOffset="1762.3">22261 8078 1482 0,'0'-6'252'15,"2"-4"-79"-15,0 10-61 16,0 2-9-16,-1 18-26 15,-2 6-7-15,-5 17-18 16,-3 12-14-16,-3 9-16 16,5 0-8-16,7-4-12 15,7-7-1-15,11-9-1 16,6-1-2-16,7-4 1 16,2-4-2-16,0-17-10 15,-8-10-21-15,-4-12-67 16,-7-11-61-16</inkml:trace>
  <inkml:trace contextRef="#ctx0" brushRef="#br0" timeOffset="1932.8366">22154 8342 1118 0,'-5'2'357'15,"-6"1"-174"-15,5 1-22 0,8 0-31 16,6-1-17-1,15 1-46-15,9-2-16 0,14-2-32 16,9-2 4-16,-2-2-102 16</inkml:trace>
  <inkml:trace contextRef="#ctx0" brushRef="#br0" timeOffset="2152.7234">22563 8351 1424 0,'6'0'228'16,"3"0"7"-16,16 2-194 15,8-2-10-15,12-2-8 0,3-1-13 16,1-1-31-16,-7 1-54 15</inkml:trace>
  <inkml:trace contextRef="#ctx0" brushRef="#br0" timeOffset="2353.7977">22592 8497 1420 0,'1'-2'251'0,"5"2"69"0,13-1-255 16,9 2-16-16,15 1-5 16,3-4-22-16,6 4-17 15,-4-6-9-15,-6 4-110 16,-7 4-105-16</inkml:trace>
  <inkml:trace contextRef="#ctx0" brushRef="#br0" timeOffset="2555.9477">23117 8311 1635 0,'0'-10'340'0,"3"-9"-177"16,0 8-18-16,2 4-28 16,2 7-25-16,2 4-32 0,0 7 1 15,2 10-12-15,-1 4-8 16,3 8-18-16,-3 4-7 15,-2 13-8-15,-2 5-6 16,-8 11-67-16,-1 6 215 16</inkml:trace>
  <inkml:trace contextRef="#ctx0" brushRef="#br0" timeOffset="3343.0987">21733 12519 1528 0,'-1'-9'273'0,"1"-3"-82"16,0 12-77-16,0 1-1 0,0 17-35 16,-4 1-16-16,-1 16-21 15,0 12-8-15,3 8-15 16,2 7-8-16,8-5-6 15,3-3-2-15,8-12 1 16,3-6-3-16,3-14 0 16,0-10-6-16,0-8-37 15,-7-9-28-15,3-2-111 16,-5-2-80-16</inkml:trace>
  <inkml:trace contextRef="#ctx0" brushRef="#br0" timeOffset="3509.8395">21640 12746 1269 0,'-3'0'279'0,"0"0"-93"0,4 1-22 16,-1-1-50-16,9 0-16 16,21 1-37-16,58 5-19 15,-26-6-10-15,0-1-37 16</inkml:trace>
  <inkml:trace contextRef="#ctx0" brushRef="#br0" timeOffset="3703.9935">22085 12735 1489 0,'4'-2'218'0,"11"-2"-108"16,14 0-64-16,13 3-37 16,7 1 2-16,5 0-27 15,-2 3-63-15</inkml:trace>
  <inkml:trace contextRef="#ctx0" brushRef="#br0" timeOffset="3874.4937">22093 12846 1683 0,'0'-1'336'0,"0"0"-248"0,8 1-18 16,15 2-24-16,6 2-20 16,16-2-23-16,8-2-3 15,7 0-20-15</inkml:trace>
  <inkml:trace contextRef="#ctx0" brushRef="#br0" timeOffset="4452.3342">22667 12819 1069 0,'-15'-14'348'0,"-10"-8"-224"15,7-13-46-15,7-5 12 16,12-5 0-16,6 5 11 16,15 10-7-16,8 6-11 15,11 18-14-15,4 6-18 16,-1 15-21-16,-6 8-2 15,-17 14 1-15,-7 5 0 16,-21 9 5-16,-5 2-1 16,-16-1-7-16,-8 0-4 0,-12-12-5 15,-4-4 0-15,4-16-6 16,5-7-4-16,16-16-8 16,7-10-9-16,12-3-3 15,8-3-2-15,12 7 1 16,9 5 7-16,16 7 8 15,8 1 3-15,13 12 4 16,-2 0-1-16,1 5-2 16,-13-4 2-16,-13-1-12 15,-2 6-23-15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23F949-2ACA-481C-87AE-89754124B8CC}" type="datetimeFigureOut">
              <a:rPr lang="el-GR" smtClean="0"/>
              <a:t>12/11/2020</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DCB121-525A-438D-8FD9-7B2708CF85C9}" type="slidenum">
              <a:rPr lang="el-GR" smtClean="0"/>
              <a:t>‹#›</a:t>
            </a:fld>
            <a:endParaRPr lang="el-GR"/>
          </a:p>
        </p:txBody>
      </p:sp>
    </p:spTree>
    <p:extLst>
      <p:ext uri="{BB962C8B-B14F-4D97-AF65-F5344CB8AC3E}">
        <p14:creationId xmlns:p14="http://schemas.microsoft.com/office/powerpoint/2010/main" val="369323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3</a:t>
            </a:fld>
            <a:endParaRPr lang="el-GR"/>
          </a:p>
        </p:txBody>
      </p:sp>
    </p:spTree>
    <p:extLst>
      <p:ext uri="{BB962C8B-B14F-4D97-AF65-F5344CB8AC3E}">
        <p14:creationId xmlns:p14="http://schemas.microsoft.com/office/powerpoint/2010/main" val="3693855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11/12/2020</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6925836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794237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3254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8350" y="710292"/>
            <a:ext cx="7415050" cy="66130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738350" y="1492275"/>
            <a:ext cx="7415050" cy="43484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774913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560035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0154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373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283231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28072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11/12/2020</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44157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11/12/2020</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00043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38350" y="710292"/>
            <a:ext cx="741505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8350" y="1907270"/>
            <a:ext cx="7415050" cy="39334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11/12/2020</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2181649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Tacoma_Narrows_Bridge"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Formant" TargetMode="External"/><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exploratorium.edu/faultline/basics/waves.html" TargetMode="External"/><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customXml" Target="../ink/ink7.xml"/></Relationships>
</file>

<file path=ppt/slides/_rels/slide26.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media/image33.emf"/><Relationship Id="rId4" Type="http://schemas.openxmlformats.org/officeDocument/2006/relationships/customXml" Target="../ink/ink9.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NUL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NULL"/><Relationship Id="rId4" Type="http://schemas.openxmlformats.org/officeDocument/2006/relationships/customXml" Target="../ink/ink1.xml"/></Relationships>
</file>

<file path=ppt/slides/_rels/slide3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NULL"/></Relationships>
</file>

<file path=ppt/slides/_rels/slide5.xml.rels><?xml version="1.0" encoding="UTF-8" standalone="yes"?>
<Relationships xmlns="http://schemas.openxmlformats.org/package/2006/relationships"><Relationship Id="rId8" Type="http://schemas.openxmlformats.org/officeDocument/2006/relationships/customXml" Target="../ink/ink2.xml"/><Relationship Id="rId7"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NULL"/><Relationship Id="rId9" Type="http://schemas.openxmlformats.org/officeDocument/2006/relationships/image" Target="../media/image8.emf"/></Relationships>
</file>

<file path=ppt/slides/_rels/slide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customXml" Target="../ink/ink4.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Up Ribbon 6"/>
          <p:cNvSpPr/>
          <p:nvPr/>
        </p:nvSpPr>
        <p:spPr>
          <a:xfrm>
            <a:off x="1485900" y="152400"/>
            <a:ext cx="6172200" cy="1371600"/>
          </a:xfrm>
          <a:prstGeom prst="ribbon2">
            <a:avLst>
              <a:gd name="adj1" fmla="val 19136"/>
              <a:gd name="adj2" fmla="val 75000"/>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800" b="0" i="0" u="none" strike="noStrike" kern="1200" cap="none" spc="0" normalizeH="0" baseline="0" noProof="0" dirty="0" smtClean="0">
                <a:ln>
                  <a:noFill/>
                </a:ln>
                <a:solidFill>
                  <a:prstClr val="white"/>
                </a:solidFill>
                <a:effectLst/>
                <a:uLnTx/>
                <a:uFillTx/>
                <a:latin typeface="Calibri" panose="020F0502020204030204"/>
                <a:ea typeface="+mn-ea"/>
                <a:cs typeface="+mn-cs"/>
              </a:rPr>
              <a:t>Η διάλεξη θα ξεκινήσει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800" b="0" i="0" u="none" strike="noStrike" kern="1200" cap="none" spc="0" normalizeH="0" baseline="0" noProof="0" dirty="0" smtClean="0">
                <a:ln>
                  <a:noFill/>
                </a:ln>
                <a:solidFill>
                  <a:prstClr val="white"/>
                </a:solidFill>
                <a:effectLst/>
                <a:uLnTx/>
                <a:uFillTx/>
                <a:latin typeface="Calibri" panose="020F0502020204030204"/>
                <a:ea typeface="+mn-ea"/>
                <a:cs typeface="+mn-cs"/>
              </a:rPr>
              <a:t>στις 1</a:t>
            </a:r>
            <a:r>
              <a:rPr lang="en-US" sz="2800" dirty="0">
                <a:solidFill>
                  <a:prstClr val="white"/>
                </a:solidFill>
                <a:latin typeface="Calibri" panose="020F0502020204030204"/>
              </a:rPr>
              <a:t>0</a:t>
            </a:r>
            <a:r>
              <a:rPr kumimoji="0" lang="el-GR" sz="2800" b="0" i="0" u="none" strike="noStrike" kern="1200" cap="none" spc="0" normalizeH="0" baseline="0" noProof="0" dirty="0" smtClean="0">
                <a:ln>
                  <a:noFill/>
                </a:ln>
                <a:solidFill>
                  <a:prstClr val="white"/>
                </a:solidFill>
                <a:effectLst/>
                <a:uLnTx/>
                <a:uFillTx/>
                <a:latin typeface="Calibri" panose="020F0502020204030204"/>
                <a:ea typeface="+mn-ea"/>
                <a:cs typeface="+mn-cs"/>
              </a:rPr>
              <a:t>:</a:t>
            </a:r>
            <a:r>
              <a:rPr lang="en-US" sz="2800" noProof="0" dirty="0" smtClean="0">
                <a:solidFill>
                  <a:prstClr val="white"/>
                </a:solidFill>
                <a:latin typeface="Calibri" panose="020F0502020204030204"/>
              </a:rPr>
              <a:t>1</a:t>
            </a:r>
            <a:r>
              <a:rPr lang="en-US" sz="2800" noProof="0" dirty="0">
                <a:solidFill>
                  <a:prstClr val="white"/>
                </a:solidFill>
                <a:latin typeface="Calibri" panose="020F0502020204030204"/>
              </a:rPr>
              <a:t>5</a:t>
            </a:r>
            <a:r>
              <a:rPr kumimoji="0" lang="el-GR" sz="2800" b="0" i="0" u="none" strike="noStrike" kern="1200" cap="none" spc="0" normalizeH="0" baseline="0" noProof="0" dirty="0" smtClean="0">
                <a:ln>
                  <a:noFill/>
                </a:ln>
                <a:solidFill>
                  <a:prstClr val="white"/>
                </a:solidFill>
                <a:effectLst/>
                <a:uLnTx/>
                <a:uFillTx/>
                <a:latin typeface="Calibri" panose="020F0502020204030204"/>
                <a:ea typeface="+mn-ea"/>
                <a:cs typeface="+mn-cs"/>
              </a:rPr>
              <a:t> ακριβώς</a:t>
            </a:r>
            <a:endParaRPr kumimoji="0" lang="el-GR"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97907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p:sp>
        <p:nvSpPr>
          <p:cNvPr id="3" name="Content Placeholder 2"/>
          <p:cNvSpPr>
            <a:spLocks noGrp="1"/>
          </p:cNvSpPr>
          <p:nvPr>
            <p:ph idx="1"/>
          </p:nvPr>
        </p:nvSpPr>
        <p:spPr>
          <a:xfrm>
            <a:off x="738350" y="1371600"/>
            <a:ext cx="7919878" cy="4348445"/>
          </a:xfrm>
        </p:spPr>
        <p:txBody>
          <a:bodyPr/>
          <a:lstStyle/>
          <a:p>
            <a:r>
              <a:rPr lang="el-GR" b="1" dirty="0" smtClean="0"/>
              <a:t>Παράδειγμα:</a:t>
            </a:r>
          </a:p>
          <a:p>
            <a:r>
              <a:rPr lang="el-GR" sz="1800" dirty="0" smtClean="0"/>
              <a:t>Το πλάτος μιας φθίνουσας ταλάντωσης μειώνεται κατά 3% σε κάθε κύκλο. Ποιο ποσοστό της μηχανικής της ενέργειας χάνεται σε κάθε κύκλο?</a:t>
            </a:r>
          </a:p>
        </p:txBody>
      </p:sp>
      <p:sp>
        <p:nvSpPr>
          <p:cNvPr id="10" name="Rounded Rectangle 9"/>
          <p:cNvSpPr/>
          <p:nvPr/>
        </p:nvSpPr>
        <p:spPr>
          <a:xfrm>
            <a:off x="2971800" y="5791200"/>
            <a:ext cx="762000" cy="304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pic>
        <p:nvPicPr>
          <p:cNvPr id="1026" name="Picture 2" descr="Damped Harmonic Oscillator - Derivation and solution of the differential  equation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3522748" y="501177"/>
            <a:ext cx="1846254" cy="709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028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p:sp>
        <p:nvSpPr>
          <p:cNvPr id="3" name="Content Placeholder 2"/>
          <p:cNvSpPr>
            <a:spLocks noGrp="1"/>
          </p:cNvSpPr>
          <p:nvPr>
            <p:ph idx="1"/>
          </p:nvPr>
        </p:nvSpPr>
        <p:spPr>
          <a:xfrm>
            <a:off x="738350" y="1371600"/>
            <a:ext cx="7919878" cy="4348445"/>
          </a:xfrm>
        </p:spPr>
        <p:txBody>
          <a:bodyPr/>
          <a:lstStyle/>
          <a:p>
            <a:r>
              <a:rPr lang="el-GR" b="1" dirty="0" smtClean="0"/>
              <a:t>Παράδειγμα – Λύση:</a:t>
            </a:r>
          </a:p>
          <a:p>
            <a:r>
              <a:rPr lang="el-GR" sz="1800" dirty="0" smtClean="0"/>
              <a:t>Το πλάτος μιας φθίνουσας ταλάντωσης μειώνεται κατά 3% σε κάθε κύκλο. Ποιο ποσοστό της μηχανικής της ενέργειας χάνεται σε κάθε κύκλο?</a:t>
            </a:r>
          </a:p>
        </p:txBody>
      </p:sp>
      <p:sp>
        <p:nvSpPr>
          <p:cNvPr id="10" name="Rounded Rectangle 9"/>
          <p:cNvSpPr/>
          <p:nvPr/>
        </p:nvSpPr>
        <p:spPr>
          <a:xfrm>
            <a:off x="2971800" y="5791200"/>
            <a:ext cx="762000" cy="304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873720" y="918720"/>
              <a:ext cx="7943040" cy="5502240"/>
            </p14:xfrm>
          </p:contentPart>
        </mc:Choice>
        <mc:Fallback>
          <p:pic>
            <p:nvPicPr>
              <p:cNvPr id="4" name="Ink 3"/>
              <p:cNvPicPr/>
              <p:nvPr/>
            </p:nvPicPr>
            <p:blipFill>
              <a:blip r:embed="rId3"/>
              <a:stretch>
                <a:fillRect/>
              </a:stretch>
            </p:blipFill>
            <p:spPr>
              <a:xfrm>
                <a:off x="865800" y="910800"/>
                <a:ext cx="7959960" cy="5521320"/>
              </a:xfrm>
              <a:prstGeom prst="rect">
                <a:avLst/>
              </a:prstGeom>
            </p:spPr>
          </p:pic>
        </mc:Fallback>
      </mc:AlternateContent>
    </p:spTree>
    <p:extLst>
      <p:ext uri="{BB962C8B-B14F-4D97-AF65-F5344CB8AC3E}">
        <p14:creationId xmlns:p14="http://schemas.microsoft.com/office/powerpoint/2010/main" val="1978490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Απλή Αρμονική Ταλάντωση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334000"/>
              </a:xfrm>
            </p:spPr>
            <p:txBody>
              <a:bodyPr>
                <a:normAutofit/>
              </a:bodyPr>
              <a:lstStyle/>
              <a:p>
                <a:r>
                  <a:rPr lang="el-GR" b="1" dirty="0" smtClean="0"/>
                  <a:t>Εξαναγκασμένες Ταλαντώσεις</a:t>
                </a:r>
              </a:p>
              <a:p>
                <a:pPr lvl="1"/>
                <a:r>
                  <a:rPr lang="el-GR" dirty="0" smtClean="0"/>
                  <a:t>Μπορούμε να αντισταθμίσουμε την απώλεια μηχανικής ενέργειας της ταλάντωσης λόγω της δύναμης επιβράδυνσης</a:t>
                </a:r>
              </a:p>
              <a:p>
                <a:pPr lvl="2"/>
                <a:r>
                  <a:rPr lang="el-GR" dirty="0" smtClean="0"/>
                  <a:t>Ασκώντας μια περιοδική εξωτερική δύναμη στο σύστημα</a:t>
                </a:r>
              </a:p>
              <a:p>
                <a:pPr lvl="2"/>
                <a:r>
                  <a:rPr lang="el-GR" dirty="0" smtClean="0"/>
                  <a:t>Π.χ. παιδί που κάνει κούνια και ο πατέρας το σπρώχνει περιοδικά για να διατηρήσει την ταλάντωσή του</a:t>
                </a:r>
              </a:p>
              <a:p>
                <a:pPr lvl="2"/>
                <a:r>
                  <a:rPr lang="el-GR" dirty="0" smtClean="0"/>
                  <a:t>Π.χ. στον </a:t>
                </a:r>
                <a:r>
                  <a:rPr lang="el-GR" dirty="0" err="1" smtClean="0"/>
                  <a:t>έμφωνο</a:t>
                </a:r>
                <a:r>
                  <a:rPr lang="el-GR" dirty="0" smtClean="0"/>
                  <a:t> στάσιμο λόγο </a:t>
                </a:r>
              </a:p>
              <a:p>
                <a:pPr lvl="2"/>
                <a:r>
                  <a:rPr lang="el-GR" dirty="0" smtClean="0"/>
                  <a:t>Π.χ. σε ηλεκτρικά κυκλώματα</a:t>
                </a:r>
              </a:p>
              <a:p>
                <a:pPr lvl="1"/>
                <a:endParaRPr lang="en-US" dirty="0" smtClean="0"/>
              </a:p>
              <a:p>
                <a:pPr lvl="1"/>
                <a:r>
                  <a:rPr lang="el-GR" dirty="0" smtClean="0"/>
                  <a:t>Εξωτερική δύναμη διέγερσης</a:t>
                </a:r>
                <a:r>
                  <a:rPr lang="en-US" dirty="0"/>
                  <a:t>:</a:t>
                </a:r>
                <a:r>
                  <a:rPr lang="el-GR" dirty="0" smtClean="0"/>
                  <a:t> </a:t>
                </a:r>
                <a:r>
                  <a:rPr lang="el-GR" i="1" dirty="0" smtClean="0">
                    <a:latin typeface="Cambria Math" panose="02040503050406030204" pitchFamily="18" charset="0"/>
                  </a:rPr>
                  <a:t>   </a:t>
                </a:r>
                <a14:m>
                  <m:oMath xmlns:m="http://schemas.openxmlformats.org/officeDocument/2006/math">
                    <m:r>
                      <a:rPr lang="en-US" b="0" i="1" smtClean="0">
                        <a:latin typeface="Cambria Math" panose="02040503050406030204" pitchFamily="18" charset="0"/>
                      </a:rPr>
                      <m:t>𝐹</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0</m:t>
                        </m:r>
                      </m:sub>
                    </m:sSub>
                    <m:r>
                      <m:rPr>
                        <m:sty m:val="p"/>
                      </m:rPr>
                      <a:rPr lang="en-US" b="0" i="0" smtClean="0">
                        <a:latin typeface="Cambria Math" panose="02040503050406030204" pitchFamily="18" charset="0"/>
                      </a:rPr>
                      <m:t>sin</m:t>
                    </m:r>
                    <m:r>
                      <a:rPr lang="en-US" b="0" i="1" smtClean="0">
                        <a:latin typeface="Cambria Math" panose="02040503050406030204" pitchFamily="18" charset="0"/>
                      </a:rPr>
                      <m:t>⁡(</m:t>
                    </m:r>
                    <m:r>
                      <a:rPr lang="el-GR" b="0" i="1" smtClean="0">
                        <a:latin typeface="Cambria Math" panose="02040503050406030204" pitchFamily="18" charset="0"/>
                      </a:rPr>
                      <m:t>𝜔</m:t>
                    </m:r>
                    <m:r>
                      <a:rPr lang="en-US" b="0" i="1" smtClean="0">
                        <a:latin typeface="Cambria Math" panose="02040503050406030204" pitchFamily="18" charset="0"/>
                      </a:rPr>
                      <m:t>𝑡</m:t>
                    </m:r>
                    <m:r>
                      <a:rPr lang="en-US" b="0" i="1" smtClean="0">
                        <a:latin typeface="Cambria Math" panose="02040503050406030204" pitchFamily="18" charset="0"/>
                      </a:rPr>
                      <m:t>)</m:t>
                    </m:r>
                  </m:oMath>
                </a14:m>
                <a:endParaRPr lang="en-US" dirty="0" smtClean="0"/>
              </a:p>
              <a:p>
                <a:pPr lvl="1"/>
                <a:r>
                  <a:rPr lang="el-GR" dirty="0" smtClean="0"/>
                  <a:t>Τότε </a:t>
                </a:r>
                <a:endParaRPr lang="en-US" dirty="0" smtClean="0"/>
              </a:p>
              <a:p>
                <a:pPr marL="365760" lvl="1" indent="0">
                  <a:buNone/>
                </a:pPr>
                <a14:m>
                  <m:oMathPara xmlns:m="http://schemas.openxmlformats.org/officeDocument/2006/math">
                    <m:oMathParaPr>
                      <m:jc m:val="centerGroup"/>
                    </m:oMathParaPr>
                    <m:oMath xmlns:m="http://schemas.openxmlformats.org/officeDocument/2006/math">
                      <m:nary>
                        <m:naryPr>
                          <m:chr m:val="∑"/>
                          <m:subHide m:val="on"/>
                          <m:supHide m:val="on"/>
                          <m:ctrlPr>
                            <a:rPr lang="el-GR" i="1" smtClean="0">
                              <a:latin typeface="Cambria Math" panose="02040503050406030204" pitchFamily="18" charset="0"/>
                            </a:rPr>
                          </m:ctrlPr>
                        </m:naryPr>
                        <m:sub/>
                        <m:sup/>
                        <m:e>
                          <m:sSub>
                            <m:sSubPr>
                              <m:ctrlPr>
                                <a:rPr lang="el-GR"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𝑥</m:t>
                              </m:r>
                            </m:sub>
                          </m:sSub>
                        </m:e>
                      </m:nary>
                      <m:r>
                        <a:rPr lang="en-US" b="0" i="1" smtClean="0">
                          <a:latin typeface="Cambria Math" panose="02040503050406030204" pitchFamily="18" charset="0"/>
                        </a:rPr>
                        <m:t>=</m:t>
                      </m:r>
                      <m:r>
                        <a:rPr lang="en-US" b="0" i="1" smtClean="0">
                          <a:latin typeface="Cambria Math" panose="02040503050406030204" pitchFamily="18" charset="0"/>
                        </a:rPr>
                        <m:t>𝑚</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𝑥</m:t>
                          </m:r>
                        </m:sub>
                      </m:sSub>
                      <m:r>
                        <a:rPr lang="en-US" b="0" i="1" dirty="0"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0</m:t>
                          </m:r>
                        </m:sub>
                      </m:sSub>
                      <m:func>
                        <m:funcPr>
                          <m:ctrlPr>
                            <a:rPr lang="en-US" i="1">
                              <a:latin typeface="Cambria Math" panose="02040503050406030204" pitchFamily="18" charset="0"/>
                            </a:rPr>
                          </m:ctrlPr>
                        </m:funcPr>
                        <m:fName>
                          <m:r>
                            <m:rPr>
                              <m:sty m:val="p"/>
                            </m:rPr>
                            <a:rPr lang="en-US">
                              <a:latin typeface="Cambria Math" panose="02040503050406030204" pitchFamily="18" charset="0"/>
                            </a:rPr>
                            <m:t>sin</m:t>
                          </m:r>
                        </m:fName>
                        <m:e>
                          <m:d>
                            <m:dPr>
                              <m:ctrlPr>
                                <a:rPr lang="en-US" i="1">
                                  <a:latin typeface="Cambria Math" panose="02040503050406030204" pitchFamily="18" charset="0"/>
                                </a:rPr>
                              </m:ctrlPr>
                            </m:dPr>
                            <m:e>
                              <m:r>
                                <a:rPr lang="el-GR" i="1">
                                  <a:latin typeface="Cambria Math" panose="02040503050406030204" pitchFamily="18" charset="0"/>
                                </a:rPr>
                                <m:t>𝜔</m:t>
                              </m:r>
                              <m:r>
                                <a:rPr lang="en-US" i="1">
                                  <a:latin typeface="Cambria Math" panose="02040503050406030204" pitchFamily="18" charset="0"/>
                                </a:rPr>
                                <m:t>𝑡</m:t>
                              </m:r>
                            </m:e>
                          </m:d>
                        </m:e>
                      </m:func>
                      <m:r>
                        <a:rPr lang="en-US" b="0" i="1" smtClean="0">
                          <a:latin typeface="Cambria Math" panose="02040503050406030204" pitchFamily="18" charset="0"/>
                        </a:rPr>
                        <m:t>−</m:t>
                      </m:r>
                      <m:r>
                        <a:rPr lang="en-US" b="0" i="1" smtClean="0">
                          <a:latin typeface="Cambria Math" panose="02040503050406030204" pitchFamily="18" charset="0"/>
                        </a:rPr>
                        <m:t>𝑏</m:t>
                      </m:r>
                      <m:f>
                        <m:fPr>
                          <m:ctrlPr>
                            <a:rPr lang="en-US" b="0" i="1" smtClean="0">
                              <a:latin typeface="Cambria Math" panose="02040503050406030204" pitchFamily="18" charset="0"/>
                            </a:rPr>
                          </m:ctrlPr>
                        </m:fPr>
                        <m:num>
                          <m:r>
                            <a:rPr lang="en-US" b="0" i="1" smtClean="0">
                              <a:latin typeface="Cambria Math" panose="02040503050406030204" pitchFamily="18" charset="0"/>
                            </a:rPr>
                            <m:t>𝑑𝑥</m:t>
                          </m:r>
                        </m:num>
                        <m:den>
                          <m:r>
                            <a:rPr lang="en-US" b="0" i="1" smtClean="0">
                              <a:latin typeface="Cambria Math" panose="02040503050406030204" pitchFamily="18" charset="0"/>
                            </a:rPr>
                            <m:t>𝑑𝑡</m:t>
                          </m:r>
                        </m:den>
                      </m:f>
                      <m:r>
                        <a:rPr lang="en-US" b="0" i="1" smtClean="0">
                          <a:latin typeface="Cambria Math" panose="02040503050406030204" pitchFamily="18" charset="0"/>
                        </a:rPr>
                        <m:t>−</m:t>
                      </m:r>
                      <m:r>
                        <a:rPr lang="en-US" b="0" i="1" smtClean="0">
                          <a:latin typeface="Cambria Math" panose="02040503050406030204" pitchFamily="18" charset="0"/>
                        </a:rPr>
                        <m:t>𝑘𝑥</m:t>
                      </m:r>
                      <m:r>
                        <a:rPr lang="en-US" b="0" i="1" smtClean="0">
                          <a:latin typeface="Cambria Math" panose="02040503050406030204" pitchFamily="18" charset="0"/>
                        </a:rPr>
                        <m:t>=</m:t>
                      </m:r>
                      <m:r>
                        <a:rPr lang="en-US" b="0" i="1" smtClean="0">
                          <a:latin typeface="Cambria Math" panose="02040503050406030204" pitchFamily="18" charset="0"/>
                        </a:rPr>
                        <m:t>𝑚</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𝑑</m:t>
                              </m:r>
                            </m:e>
                            <m:sup>
                              <m:r>
                                <a:rPr lang="en-US" b="0" i="1" smtClean="0">
                                  <a:latin typeface="Cambria Math" panose="02040503050406030204" pitchFamily="18" charset="0"/>
                                </a:rPr>
                                <m:t>2</m:t>
                              </m:r>
                            </m:sup>
                          </m:sSup>
                          <m:r>
                            <a:rPr lang="en-US" b="0" i="1" smtClean="0">
                              <a:latin typeface="Cambria Math" panose="02040503050406030204" pitchFamily="18" charset="0"/>
                            </a:rPr>
                            <m:t>𝑥</m:t>
                          </m:r>
                        </m:num>
                        <m:den>
                          <m:r>
                            <a:rPr lang="en-US" b="0" i="1" smtClean="0">
                              <a:latin typeface="Cambria Math" panose="02040503050406030204" pitchFamily="18" charset="0"/>
                            </a:rPr>
                            <m:t>𝑑</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den>
                      </m:f>
                    </m:oMath>
                  </m:oMathPara>
                </a14:m>
                <a:endParaRPr lang="en-US" dirty="0"/>
              </a:p>
              <a:p>
                <a:pPr lvl="1"/>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334000"/>
              </a:xfrm>
              <a:blipFill rotWithShape="0">
                <a:blip r:embed="rId2"/>
                <a:stretch>
                  <a:fillRect t="-914"/>
                </a:stretch>
              </a:blipFill>
            </p:spPr>
            <p:txBody>
              <a:bodyPr/>
              <a:lstStyle/>
              <a:p>
                <a:r>
                  <a:rPr lang="el-GR">
                    <a:noFill/>
                  </a:rPr>
                  <a:t> </a:t>
                </a:r>
              </a:p>
            </p:txBody>
          </p:sp>
        </mc:Fallback>
      </mc:AlternateContent>
      <p:sp>
        <p:nvSpPr>
          <p:cNvPr id="4" name="TextBox 3"/>
          <p:cNvSpPr txBox="1"/>
          <p:nvPr/>
        </p:nvSpPr>
        <p:spPr>
          <a:xfrm>
            <a:off x="4162425" y="2995612"/>
            <a:ext cx="65" cy="276999"/>
          </a:xfrm>
          <a:prstGeom prst="rect">
            <a:avLst/>
          </a:prstGeom>
          <a:noFill/>
        </p:spPr>
        <p:txBody>
          <a:bodyPr wrap="none" lIns="0" tIns="0" rIns="0" bIns="0" rtlCol="0">
            <a:spAutoFit/>
          </a:bodyPr>
          <a:lstStyle/>
          <a:p>
            <a:endParaRPr lang="el-GR" dirty="0">
              <a:solidFill>
                <a:prstClr val="black"/>
              </a:solidFill>
            </a:endParaRPr>
          </a:p>
        </p:txBody>
      </p:sp>
    </p:spTree>
    <p:extLst>
      <p:ext uri="{BB962C8B-B14F-4D97-AF65-F5344CB8AC3E}">
        <p14:creationId xmlns:p14="http://schemas.microsoft.com/office/powerpoint/2010/main" val="39645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Απλή Αρμονική Ταλάντωση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05400"/>
              </a:xfrm>
            </p:spPr>
            <p:txBody>
              <a:bodyPr>
                <a:normAutofit/>
              </a:bodyPr>
              <a:lstStyle/>
              <a:p>
                <a:r>
                  <a:rPr lang="el-GR" b="1" dirty="0" smtClean="0"/>
                  <a:t>Εξαναγκασμένες Ταλαντώσεις</a:t>
                </a:r>
              </a:p>
              <a:p>
                <a:pPr lvl="1"/>
                <a14:m>
                  <m:oMath xmlns:m="http://schemas.openxmlformats.org/officeDocument/2006/math">
                    <m:nary>
                      <m:naryPr>
                        <m:chr m:val="∑"/>
                        <m:subHide m:val="on"/>
                        <m:supHide m:val="on"/>
                        <m:ctrlPr>
                          <a:rPr lang="el-GR" i="1" smtClean="0">
                            <a:latin typeface="Cambria Math" panose="02040503050406030204" pitchFamily="18" charset="0"/>
                          </a:rPr>
                        </m:ctrlPr>
                      </m:naryPr>
                      <m:sub/>
                      <m:sup/>
                      <m:e>
                        <m:sSub>
                          <m:sSubPr>
                            <m:ctrlPr>
                              <a:rPr lang="el-GR"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𝑥</m:t>
                            </m:r>
                          </m:sub>
                        </m:sSub>
                      </m:e>
                    </m:nary>
                    <m:r>
                      <a:rPr lang="en-US" b="0" i="1" smtClean="0">
                        <a:latin typeface="Cambria Math" panose="02040503050406030204" pitchFamily="18" charset="0"/>
                      </a:rPr>
                      <m:t>=</m:t>
                    </m:r>
                    <m:r>
                      <a:rPr lang="en-US" b="0" i="1" smtClean="0">
                        <a:latin typeface="Cambria Math" panose="02040503050406030204" pitchFamily="18" charset="0"/>
                      </a:rPr>
                      <m:t>𝑚</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𝑥</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0</m:t>
                        </m:r>
                      </m:sub>
                    </m:sSub>
                    <m:func>
                      <m:funcPr>
                        <m:ctrlPr>
                          <a:rPr lang="en-US" i="1">
                            <a:latin typeface="Cambria Math" panose="02040503050406030204" pitchFamily="18" charset="0"/>
                          </a:rPr>
                        </m:ctrlPr>
                      </m:funcPr>
                      <m:fName>
                        <m:r>
                          <m:rPr>
                            <m:sty m:val="p"/>
                          </m:rPr>
                          <a:rPr lang="en-US">
                            <a:latin typeface="Cambria Math" panose="02040503050406030204" pitchFamily="18" charset="0"/>
                          </a:rPr>
                          <m:t>sin</m:t>
                        </m:r>
                      </m:fName>
                      <m:e>
                        <m:d>
                          <m:dPr>
                            <m:ctrlPr>
                              <a:rPr lang="en-US" i="1">
                                <a:latin typeface="Cambria Math" panose="02040503050406030204" pitchFamily="18" charset="0"/>
                              </a:rPr>
                            </m:ctrlPr>
                          </m:dPr>
                          <m:e>
                            <m:r>
                              <a:rPr lang="el-GR" i="1">
                                <a:latin typeface="Cambria Math" panose="02040503050406030204" pitchFamily="18" charset="0"/>
                              </a:rPr>
                              <m:t>𝜔</m:t>
                            </m:r>
                            <m:r>
                              <a:rPr lang="en-US" i="1">
                                <a:latin typeface="Cambria Math" panose="02040503050406030204" pitchFamily="18" charset="0"/>
                              </a:rPr>
                              <m:t>𝑡</m:t>
                            </m:r>
                          </m:e>
                        </m:d>
                      </m:e>
                    </m:func>
                    <m:r>
                      <a:rPr lang="en-US" b="0" i="1" smtClean="0">
                        <a:latin typeface="Cambria Math" panose="02040503050406030204" pitchFamily="18" charset="0"/>
                      </a:rPr>
                      <m:t>−</m:t>
                    </m:r>
                    <m:r>
                      <a:rPr lang="en-US" b="0" i="1" smtClean="0">
                        <a:latin typeface="Cambria Math" panose="02040503050406030204" pitchFamily="18" charset="0"/>
                      </a:rPr>
                      <m:t>𝑏</m:t>
                    </m:r>
                    <m:f>
                      <m:fPr>
                        <m:ctrlPr>
                          <a:rPr lang="en-US" b="0" i="1" smtClean="0">
                            <a:latin typeface="Cambria Math" panose="02040503050406030204" pitchFamily="18" charset="0"/>
                          </a:rPr>
                        </m:ctrlPr>
                      </m:fPr>
                      <m:num>
                        <m:r>
                          <a:rPr lang="en-US" b="0" i="1" smtClean="0">
                            <a:latin typeface="Cambria Math" panose="02040503050406030204" pitchFamily="18" charset="0"/>
                          </a:rPr>
                          <m:t>𝑑𝑥</m:t>
                        </m:r>
                      </m:num>
                      <m:den>
                        <m:r>
                          <a:rPr lang="en-US" b="0" i="1" smtClean="0">
                            <a:latin typeface="Cambria Math" panose="02040503050406030204" pitchFamily="18" charset="0"/>
                          </a:rPr>
                          <m:t>𝑑𝑡</m:t>
                        </m:r>
                      </m:den>
                    </m:f>
                    <m:r>
                      <a:rPr lang="en-US" b="0" i="1" smtClean="0">
                        <a:latin typeface="Cambria Math" panose="02040503050406030204" pitchFamily="18" charset="0"/>
                      </a:rPr>
                      <m:t>−</m:t>
                    </m:r>
                    <m:r>
                      <a:rPr lang="en-US" b="0" i="1" smtClean="0">
                        <a:latin typeface="Cambria Math" panose="02040503050406030204" pitchFamily="18" charset="0"/>
                      </a:rPr>
                      <m:t>𝑘𝑥</m:t>
                    </m:r>
                    <m:r>
                      <a:rPr lang="en-US" b="0" i="1" smtClean="0">
                        <a:latin typeface="Cambria Math" panose="02040503050406030204" pitchFamily="18" charset="0"/>
                      </a:rPr>
                      <m:t>=</m:t>
                    </m:r>
                    <m:r>
                      <a:rPr lang="en-US" b="0" i="1" smtClean="0">
                        <a:latin typeface="Cambria Math" panose="02040503050406030204" pitchFamily="18" charset="0"/>
                      </a:rPr>
                      <m:t>𝑚</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𝑑</m:t>
                            </m:r>
                          </m:e>
                          <m:sup>
                            <m:r>
                              <a:rPr lang="en-US" b="0" i="1" smtClean="0">
                                <a:latin typeface="Cambria Math" panose="02040503050406030204" pitchFamily="18" charset="0"/>
                              </a:rPr>
                              <m:t>2</m:t>
                            </m:r>
                          </m:sup>
                        </m:sSup>
                        <m:r>
                          <a:rPr lang="en-US" b="0" i="1" smtClean="0">
                            <a:latin typeface="Cambria Math" panose="02040503050406030204" pitchFamily="18" charset="0"/>
                          </a:rPr>
                          <m:t>𝑥</m:t>
                        </m:r>
                      </m:num>
                      <m:den>
                        <m:r>
                          <a:rPr lang="en-US" b="0" i="1" smtClean="0">
                            <a:latin typeface="Cambria Math" panose="02040503050406030204" pitchFamily="18" charset="0"/>
                          </a:rPr>
                          <m:t>𝑑</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den>
                    </m:f>
                  </m:oMath>
                </a14:m>
                <a:endParaRPr lang="en-US" dirty="0"/>
              </a:p>
              <a:p>
                <a:pPr lvl="1"/>
                <a:r>
                  <a:rPr lang="el-GR" dirty="0" smtClean="0"/>
                  <a:t>Λύση: </a:t>
                </a:r>
                <a:r>
                  <a:rPr lang="en-US" dirty="0" smtClean="0"/>
                  <a:t/>
                </a:r>
                <a:br>
                  <a:rPr lang="en-US" dirty="0" smtClean="0"/>
                </a:br>
                <a:r>
                  <a:rPr lang="el-GR" b="0" i="1" dirty="0" smtClean="0">
                    <a:latin typeface="Cambria Math" panose="02040503050406030204" pitchFamily="18" charset="0"/>
                  </a:rPr>
                  <a:t/>
                </a:r>
                <a:br>
                  <a:rPr lang="el-GR" b="0" i="1" dirty="0" smtClean="0">
                    <a:latin typeface="Cambria Math" panose="02040503050406030204" pitchFamily="18" charset="0"/>
                  </a:rPr>
                </a:br>
                <a14:m>
                  <m:oMath xmlns:m="http://schemas.openxmlformats.org/officeDocument/2006/math">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𝐴</m:t>
                    </m:r>
                    <m:r>
                      <a:rPr lang="el-GR" b="0" i="1" smtClean="0">
                        <a:latin typeface="Cambria Math" panose="02040503050406030204" pitchFamily="18" charset="0"/>
                      </a:rPr>
                      <m:t>(</m:t>
                    </m:r>
                    <m:r>
                      <a:rPr lang="el-GR" b="0" i="1" smtClean="0">
                        <a:latin typeface="Cambria Math" panose="02040503050406030204" pitchFamily="18" charset="0"/>
                      </a:rPr>
                      <m:t>𝜔</m:t>
                    </m:r>
                    <m:r>
                      <a:rPr lang="el-GR" b="0" i="1" smtClean="0">
                        <a:latin typeface="Cambria Math" panose="02040503050406030204" pitchFamily="18" charset="0"/>
                      </a:rPr>
                      <m:t>) </m:t>
                    </m:r>
                    <m:r>
                      <m:rPr>
                        <m:sty m:val="p"/>
                      </m:rPr>
                      <a:rPr lang="en-US" b="0" i="0" smtClean="0">
                        <a:latin typeface="Cambria Math" panose="02040503050406030204" pitchFamily="18" charset="0"/>
                      </a:rPr>
                      <m:t>cos</m:t>
                    </m:r>
                    <m:r>
                      <a:rPr lang="en-US" b="0" i="1" smtClean="0">
                        <a:latin typeface="Cambria Math" panose="02040503050406030204" pitchFamily="18" charset="0"/>
                      </a:rPr>
                      <m:t>⁡(</m:t>
                    </m:r>
                    <m:r>
                      <a:rPr lang="el-GR" b="0" i="1" smtClean="0">
                        <a:latin typeface="Cambria Math" panose="02040503050406030204" pitchFamily="18" charset="0"/>
                      </a:rPr>
                      <m:t>𝜔</m:t>
                    </m:r>
                    <m:r>
                      <a:rPr lang="en-US" b="0" i="1" smtClean="0">
                        <a:latin typeface="Cambria Math" panose="02040503050406030204" pitchFamily="18" charset="0"/>
                      </a:rPr>
                      <m:t>𝑡</m:t>
                    </m:r>
                    <m:r>
                      <a:rPr lang="en-US" b="0" i="1" smtClean="0">
                        <a:latin typeface="Cambria Math" panose="02040503050406030204" pitchFamily="18" charset="0"/>
                      </a:rPr>
                      <m:t>+</m:t>
                    </m:r>
                    <m:r>
                      <a:rPr lang="el-GR" b="0" i="1" smtClean="0">
                        <a:latin typeface="Cambria Math" panose="02040503050406030204" pitchFamily="18" charset="0"/>
                      </a:rPr>
                      <m:t>𝜑</m:t>
                    </m:r>
                    <m:r>
                      <a:rPr lang="el-GR" b="0" i="1" smtClean="0">
                        <a:latin typeface="Cambria Math" panose="02040503050406030204" pitchFamily="18" charset="0"/>
                      </a:rPr>
                      <m:t>)</m:t>
                    </m:r>
                  </m:oMath>
                </a14:m>
                <a:endParaRPr lang="el-GR" dirty="0" smtClean="0"/>
              </a:p>
              <a:p>
                <a:pPr marL="685800" lvl="2" indent="0">
                  <a:buNone/>
                </a:pPr>
                <a:r>
                  <a:rPr lang="el-GR" dirty="0" smtClean="0"/>
                  <a:t>με </a:t>
                </a:r>
                <a:br>
                  <a:rPr lang="el-GR" dirty="0" smtClean="0"/>
                </a:b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l-GR" b="0" i="1" smtClean="0">
                          <a:latin typeface="Cambria Math" panose="02040503050406030204" pitchFamily="18" charset="0"/>
                        </a:rPr>
                        <m:t>𝜔</m:t>
                      </m:r>
                      <m:r>
                        <a:rPr lang="el-GR" b="0" i="1" smtClean="0">
                          <a:latin typeface="Cambria Math" panose="02040503050406030204" pitchFamily="18" charset="0"/>
                        </a:rPr>
                        <m:t>)=</m:t>
                      </m:r>
                      <m:f>
                        <m:fPr>
                          <m:ctrlPr>
                            <a:rPr lang="en-US" b="0" i="1" smtClean="0">
                              <a:latin typeface="Cambria Math" panose="02040503050406030204" pitchFamily="18" charset="0"/>
                            </a:rPr>
                          </m:ctrlPr>
                        </m:fPr>
                        <m:num>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0</m:t>
                                  </m:r>
                                </m:sub>
                              </m:sSub>
                            </m:num>
                            <m:den>
                              <m:r>
                                <a:rPr lang="en-US" b="0" i="1" smtClean="0">
                                  <a:latin typeface="Cambria Math" panose="02040503050406030204" pitchFamily="18" charset="0"/>
                                </a:rPr>
                                <m:t>𝑚</m:t>
                              </m:r>
                            </m:den>
                          </m:f>
                        </m:num>
                        <m:den>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r>
                                    <a:rPr lang="en-US" i="1">
                                      <a:latin typeface="Cambria Math" panose="02040503050406030204" pitchFamily="18" charset="0"/>
                                    </a:rPr>
                                    <m:t>(</m:t>
                                  </m:r>
                                  <m:sSup>
                                    <m:sSupPr>
                                      <m:ctrlPr>
                                        <a:rPr lang="en-US" i="1">
                                          <a:latin typeface="Cambria Math" panose="02040503050406030204" pitchFamily="18" charset="0"/>
                                        </a:rPr>
                                      </m:ctrlPr>
                                    </m:sSupPr>
                                    <m:e>
                                      <m:r>
                                        <a:rPr lang="el-GR" i="1">
                                          <a:latin typeface="Cambria Math" panose="02040503050406030204" pitchFamily="18" charset="0"/>
                                        </a:rPr>
                                        <m:t>𝜔</m:t>
                                      </m:r>
                                    </m:e>
                                    <m:sup>
                                      <m:r>
                                        <a:rPr lang="el-GR" i="1">
                                          <a:latin typeface="Cambria Math" panose="02040503050406030204" pitchFamily="18" charset="0"/>
                                        </a:rPr>
                                        <m:t>2</m:t>
                                      </m:r>
                                    </m:sup>
                                  </m:sSup>
                                  <m:r>
                                    <a:rPr lang="el-GR" i="1">
                                      <a:latin typeface="Cambria Math" panose="02040503050406030204" pitchFamily="18" charset="0"/>
                                    </a:rPr>
                                    <m:t>−</m:t>
                                  </m:r>
                                  <m:sSup>
                                    <m:sSupPr>
                                      <m:ctrlPr>
                                        <a:rPr lang="el-GR" i="1">
                                          <a:latin typeface="Cambria Math" panose="02040503050406030204" pitchFamily="18" charset="0"/>
                                        </a:rPr>
                                      </m:ctrlPr>
                                    </m:sSupPr>
                                    <m:e>
                                      <m:sSub>
                                        <m:sSubPr>
                                          <m:ctrlPr>
                                            <a:rPr lang="el-GR" i="1">
                                              <a:latin typeface="Cambria Math" panose="02040503050406030204" pitchFamily="18" charset="0"/>
                                            </a:rPr>
                                          </m:ctrlPr>
                                        </m:sSubPr>
                                        <m:e>
                                          <m:r>
                                            <a:rPr lang="el-GR" i="1">
                                              <a:latin typeface="Cambria Math" panose="02040503050406030204" pitchFamily="18" charset="0"/>
                                            </a:rPr>
                                            <m:t>𝜔</m:t>
                                          </m:r>
                                        </m:e>
                                        <m:sub>
                                          <m:r>
                                            <a:rPr lang="el-GR" i="1">
                                              <a:latin typeface="Cambria Math" panose="02040503050406030204" pitchFamily="18" charset="0"/>
                                            </a:rPr>
                                            <m:t>0</m:t>
                                          </m:r>
                                        </m:sub>
                                      </m:sSub>
                                    </m:e>
                                    <m:sup>
                                      <m:r>
                                        <a:rPr lang="el-GR" i="1">
                                          <a:latin typeface="Cambria Math" panose="02040503050406030204" pitchFamily="18" charset="0"/>
                                        </a:rPr>
                                        <m:t>2</m:t>
                                      </m:r>
                                    </m:sup>
                                  </m:sSup>
                                  <m:r>
                                    <a:rPr lang="el-GR" i="1">
                                      <a:latin typeface="Cambria Math" panose="02040503050406030204" pitchFamily="18" charset="0"/>
                                    </a:rPr>
                                    <m:t>)</m:t>
                                  </m:r>
                                </m:e>
                                <m:sup>
                                  <m:r>
                                    <a:rPr lang="el-GR" b="0" i="1" smtClean="0">
                                      <a:latin typeface="Cambria Math" panose="02040503050406030204" pitchFamily="18" charset="0"/>
                                    </a:rPr>
                                    <m:t>2</m:t>
                                  </m:r>
                                </m:sup>
                              </m:sSup>
                              <m:r>
                                <a:rPr lang="el-GR" b="0" i="1" smtClean="0">
                                  <a:latin typeface="Cambria Math" panose="02040503050406030204" pitchFamily="18" charset="0"/>
                                </a:rPr>
                                <m:t>+</m:t>
                              </m:r>
                              <m:sSup>
                                <m:sSupPr>
                                  <m:ctrlPr>
                                    <a:rPr lang="el-GR" b="0" i="1" smtClean="0">
                                      <a:latin typeface="Cambria Math" panose="02040503050406030204" pitchFamily="18" charset="0"/>
                                    </a:rPr>
                                  </m:ctrlPr>
                                </m:sSupPr>
                                <m:e>
                                  <m:d>
                                    <m:dPr>
                                      <m:ctrlPr>
                                        <a:rPr lang="el-GR" b="0" i="1" smtClean="0">
                                          <a:latin typeface="Cambria Math" panose="02040503050406030204" pitchFamily="18" charset="0"/>
                                        </a:rPr>
                                      </m:ctrlPr>
                                    </m:dPr>
                                    <m:e>
                                      <m:f>
                                        <m:fPr>
                                          <m:ctrlPr>
                                            <a:rPr lang="el-GR" b="0" i="1" smtClean="0">
                                              <a:latin typeface="Cambria Math" panose="02040503050406030204" pitchFamily="18" charset="0"/>
                                            </a:rPr>
                                          </m:ctrlPr>
                                        </m:fPr>
                                        <m:num>
                                          <m:r>
                                            <a:rPr lang="en-US" b="0" i="1" smtClean="0">
                                              <a:latin typeface="Cambria Math" panose="02040503050406030204" pitchFamily="18" charset="0"/>
                                            </a:rPr>
                                            <m:t>𝑏</m:t>
                                          </m:r>
                                          <m:r>
                                            <a:rPr lang="el-GR" b="0" i="1" smtClean="0">
                                              <a:latin typeface="Cambria Math" panose="02040503050406030204" pitchFamily="18" charset="0"/>
                                            </a:rPr>
                                            <m:t>𝜔</m:t>
                                          </m:r>
                                        </m:num>
                                        <m:den>
                                          <m:r>
                                            <a:rPr lang="en-US" b="0" i="1" smtClean="0">
                                              <a:latin typeface="Cambria Math" panose="02040503050406030204" pitchFamily="18" charset="0"/>
                                            </a:rPr>
                                            <m:t>𝑚</m:t>
                                          </m:r>
                                        </m:den>
                                      </m:f>
                                    </m:e>
                                  </m:d>
                                </m:e>
                                <m:sup>
                                  <m:r>
                                    <a:rPr lang="el-GR" b="0" i="1" smtClean="0">
                                      <a:latin typeface="Cambria Math" panose="02040503050406030204" pitchFamily="18" charset="0"/>
                                    </a:rPr>
                                    <m:t>2</m:t>
                                  </m:r>
                                </m:sup>
                              </m:sSup>
                            </m:e>
                          </m:rad>
                        </m:den>
                      </m:f>
                    </m:oMath>
                  </m:oMathPara>
                </a14:m>
                <a:endParaRPr lang="en-US" dirty="0" smtClean="0"/>
              </a:p>
              <a:p>
                <a:pPr lvl="1"/>
                <a:r>
                  <a:rPr lang="el-GR" b="1" dirty="0" smtClean="0"/>
                  <a:t>Συντονισμός:</a:t>
                </a:r>
                <a:r>
                  <a:rPr lang="el-GR" dirty="0" smtClean="0"/>
                  <a:t> Όταν </a:t>
                </a:r>
                <a14:m>
                  <m:oMath xmlns:m="http://schemas.openxmlformats.org/officeDocument/2006/math">
                    <m:r>
                      <a:rPr lang="el-GR" b="0" i="1" smtClean="0">
                        <a:latin typeface="Cambria Math" panose="02040503050406030204" pitchFamily="18" charset="0"/>
                      </a:rPr>
                      <m:t>𝜔</m:t>
                    </m:r>
                    <m:r>
                      <a:rPr lang="el-GR" b="0" i="1" smtClean="0">
                        <a:latin typeface="Cambria Math" panose="02040503050406030204" pitchFamily="18" charset="0"/>
                        <a:ea typeface="Cambria Math" panose="02040503050406030204" pitchFamily="18" charset="0"/>
                      </a:rPr>
                      <m:t>≈</m:t>
                    </m:r>
                    <m:sSub>
                      <m:sSubPr>
                        <m:ctrlPr>
                          <a:rPr lang="el-GR" b="0" i="1" smtClean="0">
                            <a:latin typeface="Cambria Math" panose="02040503050406030204" pitchFamily="18" charset="0"/>
                            <a:ea typeface="Cambria Math" panose="02040503050406030204" pitchFamily="18" charset="0"/>
                          </a:rPr>
                        </m:ctrlPr>
                      </m:sSubPr>
                      <m:e>
                        <m:r>
                          <a:rPr lang="el-GR" b="0" i="1" smtClean="0">
                            <a:latin typeface="Cambria Math" panose="02040503050406030204" pitchFamily="18" charset="0"/>
                            <a:ea typeface="Cambria Math" panose="02040503050406030204" pitchFamily="18" charset="0"/>
                          </a:rPr>
                          <m:t>𝜔</m:t>
                        </m:r>
                      </m:e>
                      <m:sub>
                        <m:r>
                          <a:rPr lang="el-GR" b="0" i="1" smtClean="0">
                            <a:latin typeface="Cambria Math" panose="02040503050406030204" pitchFamily="18" charset="0"/>
                            <a:ea typeface="Cambria Math" panose="02040503050406030204" pitchFamily="18" charset="0"/>
                          </a:rPr>
                          <m:t>0</m:t>
                        </m:r>
                      </m:sub>
                    </m:sSub>
                  </m:oMath>
                </a14:m>
                <a:r>
                  <a:rPr lang="el-GR" dirty="0" smtClean="0"/>
                  <a:t> το </a:t>
                </a:r>
                <a14:m>
                  <m:oMath xmlns:m="http://schemas.openxmlformats.org/officeDocument/2006/math">
                    <m:r>
                      <a:rPr lang="el-GR" i="1" dirty="0" smtClean="0">
                        <a:latin typeface="Cambria Math" panose="02040503050406030204" pitchFamily="18" charset="0"/>
                      </a:rPr>
                      <m:t>𝛢</m:t>
                    </m:r>
                  </m:oMath>
                </a14:m>
                <a:r>
                  <a:rPr lang="el-GR" dirty="0" smtClean="0"/>
                  <a:t> </a:t>
                </a:r>
                <a:br>
                  <a:rPr lang="el-GR" dirty="0" smtClean="0"/>
                </a:br>
                <a:r>
                  <a:rPr lang="el-GR" dirty="0" smtClean="0"/>
                  <a:t>γίνεται πολύ μεγάλο</a:t>
                </a:r>
              </a:p>
              <a:p>
                <a:pPr lvl="2"/>
                <a14:m>
                  <m:oMath xmlns:m="http://schemas.openxmlformats.org/officeDocument/2006/math">
                    <m:sSub>
                      <m:sSubPr>
                        <m:ctrlPr>
                          <a:rPr lang="el-GR"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𝜔</m:t>
                        </m:r>
                      </m:e>
                      <m:sub>
                        <m:r>
                          <a:rPr lang="el-GR" i="1">
                            <a:latin typeface="Cambria Math" panose="02040503050406030204" pitchFamily="18" charset="0"/>
                            <a:ea typeface="Cambria Math" panose="02040503050406030204" pitchFamily="18" charset="0"/>
                          </a:rPr>
                          <m:t>0</m:t>
                        </m:r>
                      </m:sub>
                    </m:sSub>
                  </m:oMath>
                </a14:m>
                <a:r>
                  <a:rPr lang="el-GR" dirty="0" smtClean="0"/>
                  <a:t>: </a:t>
                </a:r>
                <a:r>
                  <a:rPr lang="el-GR" b="1" dirty="0" smtClean="0"/>
                  <a:t>συχνότητα συντονισμού</a:t>
                </a:r>
              </a:p>
              <a:p>
                <a:pPr lvl="1"/>
                <a:endParaRPr lang="el-GR"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05400"/>
              </a:xfrm>
              <a:blipFill rotWithShape="0">
                <a:blip r:embed="rId2"/>
                <a:stretch>
                  <a:fillRect t="-955" b="-1193"/>
                </a:stretch>
              </a:blipFill>
            </p:spPr>
            <p:txBody>
              <a:bodyPr/>
              <a:lstStyle/>
              <a:p>
                <a:r>
                  <a:rPr lang="el-GR">
                    <a:noFill/>
                  </a:rPr>
                  <a:t> </a:t>
                </a:r>
              </a:p>
            </p:txBody>
          </p:sp>
        </mc:Fallback>
      </mc:AlternateContent>
      <p:sp>
        <p:nvSpPr>
          <p:cNvPr id="4" name="TextBox 3"/>
          <p:cNvSpPr txBox="1"/>
          <p:nvPr/>
        </p:nvSpPr>
        <p:spPr>
          <a:xfrm>
            <a:off x="4162425" y="2995612"/>
            <a:ext cx="65" cy="276999"/>
          </a:xfrm>
          <a:prstGeom prst="rect">
            <a:avLst/>
          </a:prstGeom>
          <a:noFill/>
        </p:spPr>
        <p:txBody>
          <a:bodyPr wrap="none" lIns="0" tIns="0" rIns="0" bIns="0" rtlCol="0">
            <a:spAutoFit/>
          </a:bodyPr>
          <a:lstStyle/>
          <a:p>
            <a:endParaRPr lang="el-GR" dirty="0">
              <a:solidFill>
                <a:prstClr val="black"/>
              </a:solidFill>
            </a:endParaRPr>
          </a:p>
        </p:txBody>
      </p:sp>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r="5172"/>
          <a:stretch/>
        </p:blipFill>
        <p:spPr>
          <a:xfrm>
            <a:off x="6172201" y="2995612"/>
            <a:ext cx="2514599" cy="3481388"/>
          </a:xfrm>
          <a:prstGeom prst="rect">
            <a:avLst/>
          </a:prstGeom>
        </p:spPr>
      </p:pic>
    </p:spTree>
    <p:extLst>
      <p:ext uri="{BB962C8B-B14F-4D97-AF65-F5344CB8AC3E}">
        <p14:creationId xmlns:p14="http://schemas.microsoft.com/office/powerpoint/2010/main" val="290139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327" y="2000466"/>
            <a:ext cx="7619999" cy="2819400"/>
          </a:xfrm>
          <a:prstGeom prst="rect">
            <a:avLst/>
          </a:prstGeom>
        </p:spPr>
      </p:pic>
      <p:sp>
        <p:nvSpPr>
          <p:cNvPr id="2" name="Title 1"/>
          <p:cNvSpPr>
            <a:spLocks noGrp="1"/>
          </p:cNvSpPr>
          <p:nvPr>
            <p:ph type="title"/>
          </p:nvPr>
        </p:nvSpPr>
        <p:spPr/>
        <p:txBody>
          <a:bodyPr>
            <a:normAutofit fontScale="90000"/>
          </a:bodyPr>
          <a:lstStyle/>
          <a:p>
            <a:r>
              <a:rPr lang="el-GR" dirty="0"/>
              <a:t>Απλή Αρμονική Ταλάντωση</a:t>
            </a:r>
          </a:p>
        </p:txBody>
      </p:sp>
      <p:sp>
        <p:nvSpPr>
          <p:cNvPr id="3" name="Content Placeholder 2"/>
          <p:cNvSpPr>
            <a:spLocks noGrp="1"/>
          </p:cNvSpPr>
          <p:nvPr>
            <p:ph idx="1"/>
          </p:nvPr>
        </p:nvSpPr>
        <p:spPr>
          <a:xfrm>
            <a:off x="746456" y="1371600"/>
            <a:ext cx="7711743" cy="5334000"/>
          </a:xfrm>
        </p:spPr>
        <p:txBody>
          <a:bodyPr>
            <a:normAutofit/>
          </a:bodyPr>
          <a:lstStyle/>
          <a:p>
            <a:r>
              <a:rPr lang="el-GR" b="1" dirty="0" smtClean="0"/>
              <a:t>Παραδείγματα</a:t>
            </a:r>
            <a:r>
              <a:rPr lang="el-GR" b="1" dirty="0"/>
              <a:t> </a:t>
            </a:r>
            <a:r>
              <a:rPr lang="el-GR" b="1" dirty="0" smtClean="0"/>
              <a:t>– Μηχανική:</a:t>
            </a:r>
          </a:p>
          <a:p>
            <a:endParaRPr lang="el-GR" b="1" dirty="0"/>
          </a:p>
          <a:p>
            <a:endParaRPr lang="el-GR" b="1" dirty="0" smtClean="0"/>
          </a:p>
          <a:p>
            <a:endParaRPr lang="el-GR" b="1" dirty="0"/>
          </a:p>
          <a:p>
            <a:endParaRPr lang="el-GR" b="1" dirty="0" smtClean="0"/>
          </a:p>
          <a:p>
            <a:endParaRPr lang="el-GR" b="1" dirty="0"/>
          </a:p>
          <a:p>
            <a:pPr marL="68580" indent="0">
              <a:buNone/>
            </a:pPr>
            <a:r>
              <a:rPr lang="el-GR" b="1" dirty="0"/>
              <a:t/>
            </a:r>
            <a:br>
              <a:rPr lang="el-GR" b="1" dirty="0"/>
            </a:br>
            <a:r>
              <a:rPr lang="el-GR" sz="1200" b="1" dirty="0" smtClean="0"/>
              <a:t/>
            </a:r>
            <a:br>
              <a:rPr lang="el-GR" sz="1200" b="1" dirty="0" smtClean="0"/>
            </a:br>
            <a:endParaRPr lang="en-US" sz="1800" dirty="0" smtClean="0"/>
          </a:p>
          <a:p>
            <a:r>
              <a:rPr lang="el-GR" sz="1800" dirty="0" smtClean="0"/>
              <a:t>Ο κυματισμός του ανέμου στο οδόστρωμα δημιούργησε περιοδική δύναμη διέγερσης με συχνότητα ίση με τη συχνότητα συντονισμού της γέφυρας. Το πλάτος ταλάντωσης της γέφυρας αυξήθηκε πολύ με αποτέλεσμα την κατάρρευσή της.</a:t>
            </a:r>
            <a:r>
              <a:rPr lang="en-US" sz="1800" dirty="0" smtClean="0"/>
              <a:t> </a:t>
            </a:r>
          </a:p>
        </p:txBody>
      </p:sp>
      <p:sp>
        <p:nvSpPr>
          <p:cNvPr id="4" name="Rectangle 3"/>
          <p:cNvSpPr/>
          <p:nvPr/>
        </p:nvSpPr>
        <p:spPr>
          <a:xfrm>
            <a:off x="457200" y="6096237"/>
            <a:ext cx="6096000" cy="369332"/>
          </a:xfrm>
          <a:prstGeom prst="rect">
            <a:avLst/>
          </a:prstGeom>
        </p:spPr>
        <p:txBody>
          <a:bodyPr wrap="square">
            <a:spAutoFit/>
          </a:bodyPr>
          <a:lstStyle/>
          <a:p>
            <a:r>
              <a:rPr lang="en-GB" dirty="0">
                <a:solidFill>
                  <a:prstClr val="black"/>
                </a:solidFill>
                <a:hlinkClick r:id="rId3"/>
              </a:rPr>
              <a:t>https://en.wikipedia.org/wiki/Tacoma_Narrows_Bridge</a:t>
            </a:r>
            <a:endParaRPr lang="el-GR" dirty="0">
              <a:solidFill>
                <a:prstClr val="black"/>
              </a:solidFill>
            </a:endParaRPr>
          </a:p>
        </p:txBody>
      </p:sp>
    </p:spTree>
    <p:extLst>
      <p:ext uri="{BB962C8B-B14F-4D97-AF65-F5344CB8AC3E}">
        <p14:creationId xmlns:p14="http://schemas.microsoft.com/office/powerpoint/2010/main" val="251345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Απλή Αρμονική Ταλάντωση</a:t>
            </a:r>
          </a:p>
        </p:txBody>
      </p:sp>
      <p:sp>
        <p:nvSpPr>
          <p:cNvPr id="3" name="Content Placeholder 2"/>
          <p:cNvSpPr>
            <a:spLocks noGrp="1"/>
          </p:cNvSpPr>
          <p:nvPr>
            <p:ph idx="1"/>
          </p:nvPr>
        </p:nvSpPr>
        <p:spPr>
          <a:xfrm>
            <a:off x="746456" y="1371600"/>
            <a:ext cx="7711743" cy="5029200"/>
          </a:xfrm>
        </p:spPr>
        <p:txBody>
          <a:bodyPr>
            <a:normAutofit/>
          </a:bodyPr>
          <a:lstStyle/>
          <a:p>
            <a:r>
              <a:rPr lang="el-GR" b="1" dirty="0" smtClean="0"/>
              <a:t>Παραδείγματα – Παραγωγή Φωνής:</a:t>
            </a:r>
            <a:r>
              <a:rPr lang="en-US" b="1" dirty="0" smtClean="0"/>
              <a:t/>
            </a:r>
            <a:br>
              <a:rPr lang="en-US" b="1" dirty="0" smtClean="0"/>
            </a:br>
            <a:endParaRPr lang="en-US" b="1" dirty="0" smtClean="0"/>
          </a:p>
          <a:p>
            <a:pPr lvl="1"/>
            <a:r>
              <a:rPr lang="el-GR" dirty="0" smtClean="0"/>
              <a:t>Διαφορετικές συχνότητες</a:t>
            </a:r>
            <a:br>
              <a:rPr lang="el-GR" dirty="0" smtClean="0"/>
            </a:br>
            <a:r>
              <a:rPr lang="el-GR" dirty="0" smtClean="0"/>
              <a:t>συντονισμού για τα δια-</a:t>
            </a:r>
            <a:br>
              <a:rPr lang="el-GR" dirty="0" smtClean="0"/>
            </a:br>
            <a:r>
              <a:rPr lang="el-GR" dirty="0" err="1" smtClean="0"/>
              <a:t>φορετικά</a:t>
            </a:r>
            <a:r>
              <a:rPr lang="el-GR" dirty="0" smtClean="0"/>
              <a:t> φωνήματα</a:t>
            </a:r>
          </a:p>
          <a:p>
            <a:pPr lvl="2"/>
            <a:r>
              <a:rPr lang="el-GR" dirty="0" smtClean="0"/>
              <a:t>/ου/, /α/, /ι/</a:t>
            </a:r>
            <a:r>
              <a:rPr lang="en-US" dirty="0" smtClean="0"/>
              <a:t/>
            </a:r>
            <a:br>
              <a:rPr lang="en-US" dirty="0" smtClean="0"/>
            </a:br>
            <a:endParaRPr lang="el-GR" dirty="0" smtClean="0"/>
          </a:p>
          <a:p>
            <a:pPr marL="685800" lvl="2" indent="0">
              <a:buNone/>
            </a:pPr>
            <a:endParaRPr lang="en-US" sz="1000" dirty="0" smtClean="0"/>
          </a:p>
          <a:p>
            <a:pPr lvl="1"/>
            <a:r>
              <a:rPr lang="el-GR" dirty="0" err="1" smtClean="0"/>
              <a:t>Φωνοσυντονισμός</a:t>
            </a:r>
            <a:r>
              <a:rPr lang="el-GR" dirty="0"/>
              <a:t/>
            </a:r>
            <a:br>
              <a:rPr lang="el-GR" dirty="0"/>
            </a:br>
            <a:r>
              <a:rPr lang="el-GR" dirty="0" smtClean="0"/>
              <a:t>(</a:t>
            </a:r>
            <a:r>
              <a:rPr lang="en-US" dirty="0" smtClean="0"/>
              <a:t>formant)</a:t>
            </a:r>
            <a:endParaRPr lang="el-GR" dirty="0" smtClean="0"/>
          </a:p>
          <a:p>
            <a:pPr lvl="2"/>
            <a:r>
              <a:rPr lang="el-GR" dirty="0" smtClean="0"/>
              <a:t>Υψηλά πλάτη σε περιοχές</a:t>
            </a:r>
            <a:br>
              <a:rPr lang="el-GR" dirty="0" smtClean="0"/>
            </a:br>
            <a:r>
              <a:rPr lang="el-GR" dirty="0" smtClean="0"/>
              <a:t>συγκεκριμένων συχνοτήτων</a:t>
            </a:r>
          </a:p>
          <a:p>
            <a:pPr lvl="1"/>
            <a:endParaRPr lang="el-GR" dirty="0"/>
          </a:p>
        </p:txBody>
      </p:sp>
      <p:pic>
        <p:nvPicPr>
          <p:cNvPr id="1026" name="Picture 2" descr="http://hyperphysics.phy-astr.gsu.edu/hbase/Music/imgmus/fantvowred.gif"/>
          <p:cNvPicPr>
            <a:picLocks noChangeAspect="1" noChangeArrowheads="1"/>
          </p:cNvPicPr>
          <p:nvPr/>
        </p:nvPicPr>
        <p:blipFill rotWithShape="1">
          <a:blip r:embed="rId2">
            <a:extLst>
              <a:ext uri="{28A0092B-C50C-407E-A947-70E740481C1C}">
                <a14:useLocalDpi xmlns:a14="http://schemas.microsoft.com/office/drawing/2010/main" val="0"/>
              </a:ext>
            </a:extLst>
          </a:blip>
          <a:srcRect l="34843" r="6096"/>
          <a:stretch/>
        </p:blipFill>
        <p:spPr bwMode="auto">
          <a:xfrm>
            <a:off x="5486400" y="1600200"/>
            <a:ext cx="3088004" cy="4903959"/>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6019800" y="1600200"/>
            <a:ext cx="4572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5" name="Oval 14"/>
          <p:cNvSpPr/>
          <p:nvPr/>
        </p:nvSpPr>
        <p:spPr>
          <a:xfrm>
            <a:off x="7467600" y="2438400"/>
            <a:ext cx="4572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6" name="Oval 15"/>
          <p:cNvSpPr/>
          <p:nvPr/>
        </p:nvSpPr>
        <p:spPr>
          <a:xfrm>
            <a:off x="6335927" y="2133600"/>
            <a:ext cx="4572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7" name="Oval 16"/>
          <p:cNvSpPr/>
          <p:nvPr/>
        </p:nvSpPr>
        <p:spPr>
          <a:xfrm>
            <a:off x="5715000" y="3390900"/>
            <a:ext cx="4572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9" name="Oval 18"/>
          <p:cNvSpPr/>
          <p:nvPr/>
        </p:nvSpPr>
        <p:spPr>
          <a:xfrm>
            <a:off x="7162800" y="4191000"/>
            <a:ext cx="4572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21" name="Oval 20"/>
          <p:cNvSpPr/>
          <p:nvPr/>
        </p:nvSpPr>
        <p:spPr>
          <a:xfrm>
            <a:off x="7934608" y="4186878"/>
            <a:ext cx="4572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23" name="Oval 22"/>
          <p:cNvSpPr/>
          <p:nvPr/>
        </p:nvSpPr>
        <p:spPr>
          <a:xfrm>
            <a:off x="5700660" y="5181600"/>
            <a:ext cx="4572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24" name="Oval 23"/>
          <p:cNvSpPr/>
          <p:nvPr/>
        </p:nvSpPr>
        <p:spPr>
          <a:xfrm>
            <a:off x="5987363" y="5413972"/>
            <a:ext cx="4572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25" name="Oval 24"/>
          <p:cNvSpPr/>
          <p:nvPr/>
        </p:nvSpPr>
        <p:spPr>
          <a:xfrm>
            <a:off x="7391400" y="5785919"/>
            <a:ext cx="4572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6" name="Rectangle 5"/>
          <p:cNvSpPr/>
          <p:nvPr/>
        </p:nvSpPr>
        <p:spPr>
          <a:xfrm>
            <a:off x="457200" y="6134827"/>
            <a:ext cx="3812903" cy="369332"/>
          </a:xfrm>
          <a:prstGeom prst="rect">
            <a:avLst/>
          </a:prstGeom>
        </p:spPr>
        <p:txBody>
          <a:bodyPr wrap="none">
            <a:spAutoFit/>
          </a:bodyPr>
          <a:lstStyle/>
          <a:p>
            <a:r>
              <a:rPr lang="en-GB" dirty="0">
                <a:solidFill>
                  <a:prstClr val="black"/>
                </a:solidFill>
                <a:hlinkClick r:id="rId3"/>
              </a:rPr>
              <a:t>https://en.wikipedia.org/wiki/Formant</a:t>
            </a:r>
            <a:endParaRPr lang="el-GR" dirty="0">
              <a:solidFill>
                <a:prstClr val="black"/>
              </a:solidFill>
            </a:endParaRPr>
          </a:p>
        </p:txBody>
      </p:sp>
    </p:spTree>
    <p:extLst>
      <p:ext uri="{BB962C8B-B14F-4D97-AF65-F5344CB8AC3E}">
        <p14:creationId xmlns:p14="http://schemas.microsoft.com/office/powerpoint/2010/main" val="148261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6" grpId="0" animBg="1"/>
      <p:bldP spid="17" grpId="0" animBg="1"/>
      <p:bldP spid="19" grpId="0" animBg="1"/>
      <p:bldP spid="21" grpId="0" animBg="1"/>
      <p:bldP spid="23" grpId="0" animBg="1"/>
      <p:bldP spid="24" grpId="0" animBg="1"/>
      <p:bldP spid="25"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9038"/>
          <a:stretch/>
        </p:blipFill>
        <p:spPr>
          <a:xfrm>
            <a:off x="4445875" y="3150041"/>
            <a:ext cx="4239783" cy="1708653"/>
          </a:xfrm>
          <a:prstGeom prst="rect">
            <a:avLst/>
          </a:prstGeom>
        </p:spPr>
      </p:pic>
      <p:sp>
        <p:nvSpPr>
          <p:cNvPr id="2" name="Title 1"/>
          <p:cNvSpPr>
            <a:spLocks noGrp="1"/>
          </p:cNvSpPr>
          <p:nvPr>
            <p:ph type="title"/>
          </p:nvPr>
        </p:nvSpPr>
        <p:spPr/>
        <p:txBody>
          <a:bodyPr>
            <a:normAutofit fontScale="90000"/>
          </a:bodyPr>
          <a:lstStyle/>
          <a:p>
            <a:r>
              <a:rPr lang="el-GR" dirty="0"/>
              <a:t>Απλή Αρμονική Ταλάντωση</a:t>
            </a:r>
          </a:p>
        </p:txBody>
      </p:sp>
      <p:sp>
        <p:nvSpPr>
          <p:cNvPr id="3" name="Content Placeholder 2"/>
          <p:cNvSpPr>
            <a:spLocks noGrp="1"/>
          </p:cNvSpPr>
          <p:nvPr>
            <p:ph idx="1"/>
          </p:nvPr>
        </p:nvSpPr>
        <p:spPr>
          <a:xfrm>
            <a:off x="679782" y="1371600"/>
            <a:ext cx="7921292" cy="5124450"/>
          </a:xfrm>
        </p:spPr>
        <p:txBody>
          <a:bodyPr>
            <a:normAutofit fontScale="92500" lnSpcReduction="10000"/>
          </a:bodyPr>
          <a:lstStyle/>
          <a:p>
            <a:r>
              <a:rPr lang="el-GR" sz="2800" b="1" dirty="0" smtClean="0"/>
              <a:t>Παραδείγματα </a:t>
            </a:r>
            <a:r>
              <a:rPr lang="el-GR" sz="2800" b="1" dirty="0"/>
              <a:t>– </a:t>
            </a:r>
            <a:r>
              <a:rPr lang="el-GR" sz="2800" b="1" dirty="0" smtClean="0"/>
              <a:t>Παραγωγή </a:t>
            </a:r>
            <a:r>
              <a:rPr lang="el-GR" sz="2800" b="1" dirty="0"/>
              <a:t>Φωνής:</a:t>
            </a:r>
            <a:endParaRPr lang="en-US" sz="2800" b="1" dirty="0" smtClean="0"/>
          </a:p>
          <a:p>
            <a:pPr lvl="1"/>
            <a:r>
              <a:rPr lang="el-GR" sz="2300" dirty="0" smtClean="0"/>
              <a:t>Οι σοπράνο προσπαθούν να «φτιάξουν» τη φωνητική οδό τους έτσι ώστε η συχνότητα </a:t>
            </a:r>
            <a:r>
              <a:rPr lang="el-GR" sz="2300" dirty="0" err="1" smtClean="0"/>
              <a:t>φωνοσυντονισμού</a:t>
            </a:r>
            <a:r>
              <a:rPr lang="el-GR" sz="2300" dirty="0" smtClean="0"/>
              <a:t> να συμπίπτει με τη θεμελιώδη συχνότητα της φωνής τους, όταν θέλουν να </a:t>
            </a:r>
            <a:r>
              <a:rPr lang="el-GR" sz="2300" dirty="0" err="1" smtClean="0"/>
              <a:t>παράξουν</a:t>
            </a:r>
            <a:r>
              <a:rPr lang="el-GR" sz="2300" dirty="0" smtClean="0"/>
              <a:t> δυνατή φωνή</a:t>
            </a:r>
            <a:r>
              <a:rPr lang="en-US" sz="2300" dirty="0" smtClean="0"/>
              <a:t> (</a:t>
            </a:r>
            <a:r>
              <a:rPr lang="el-GR" sz="2300" dirty="0" smtClean="0"/>
              <a:t>Σχήμα)</a:t>
            </a:r>
          </a:p>
          <a:p>
            <a:pPr lvl="1"/>
            <a:r>
              <a:rPr lang="el-GR" sz="2300" dirty="0" smtClean="0"/>
              <a:t>Επίσης, με διαφορετική </a:t>
            </a:r>
            <a:br>
              <a:rPr lang="el-GR" sz="2300" dirty="0" smtClean="0"/>
            </a:br>
            <a:r>
              <a:rPr lang="el-GR" sz="2300" dirty="0" smtClean="0"/>
              <a:t>διαμόρφωση της </a:t>
            </a:r>
            <a:r>
              <a:rPr lang="el-GR" sz="2300" dirty="0" err="1" smtClean="0"/>
              <a:t>φωνητι</a:t>
            </a:r>
            <a:r>
              <a:rPr lang="en-US" sz="2300" dirty="0" smtClean="0"/>
              <a:t>-</a:t>
            </a:r>
            <a:br>
              <a:rPr lang="en-US" sz="2300" dirty="0" smtClean="0"/>
            </a:br>
            <a:r>
              <a:rPr lang="el-GR" sz="2300" dirty="0" err="1" smtClean="0"/>
              <a:t>κής</a:t>
            </a:r>
            <a:r>
              <a:rPr lang="el-GR" sz="2300" dirty="0" smtClean="0"/>
              <a:t> οδού μπορούν να </a:t>
            </a:r>
            <a:r>
              <a:rPr lang="en-US" sz="2300" dirty="0" smtClean="0"/>
              <a:t/>
            </a:r>
            <a:br>
              <a:rPr lang="en-US" sz="2300" dirty="0" smtClean="0"/>
            </a:br>
            <a:r>
              <a:rPr lang="el-GR" sz="2300" dirty="0" smtClean="0"/>
              <a:t>«φτιάξουν» ένα </a:t>
            </a:r>
            <a:r>
              <a:rPr lang="el-GR" sz="2300" dirty="0" err="1" smtClean="0"/>
              <a:t>φωνο</a:t>
            </a:r>
            <a:r>
              <a:rPr lang="el-GR" sz="2300" dirty="0" smtClean="0"/>
              <a:t>-</a:t>
            </a:r>
            <a:br>
              <a:rPr lang="el-GR" sz="2300" dirty="0" smtClean="0"/>
            </a:br>
            <a:r>
              <a:rPr lang="el-GR" sz="2300" dirty="0" smtClean="0"/>
              <a:t>συντονισμό στην περιοχή </a:t>
            </a:r>
            <a:br>
              <a:rPr lang="el-GR" sz="2300" dirty="0" smtClean="0"/>
            </a:br>
            <a:r>
              <a:rPr lang="el-GR" sz="2300" dirty="0" smtClean="0"/>
              <a:t>συχνοτήτων 2500-3000 </a:t>
            </a:r>
            <a:r>
              <a:rPr lang="en-US" sz="2300" dirty="0" smtClean="0"/>
              <a:t>Hz, </a:t>
            </a:r>
            <a:r>
              <a:rPr lang="el-GR" sz="2300" dirty="0" smtClean="0"/>
              <a:t/>
            </a:r>
            <a:br>
              <a:rPr lang="el-GR" sz="2300" dirty="0" smtClean="0"/>
            </a:br>
            <a:r>
              <a:rPr lang="el-GR" sz="2300" dirty="0" smtClean="0"/>
              <a:t>όπου τα μουσικά όργανα </a:t>
            </a:r>
            <a:br>
              <a:rPr lang="el-GR" sz="2300" dirty="0" smtClean="0"/>
            </a:br>
            <a:r>
              <a:rPr lang="el-GR" sz="2300" dirty="0" smtClean="0"/>
              <a:t>συνήθως δεν έχουν </a:t>
            </a:r>
            <a:r>
              <a:rPr lang="el-GR" sz="2300" dirty="0" err="1" smtClean="0"/>
              <a:t>ενέρ</a:t>
            </a:r>
            <a:r>
              <a:rPr lang="el-GR" sz="2300" dirty="0" smtClean="0"/>
              <a:t>-</a:t>
            </a:r>
            <a:br>
              <a:rPr lang="el-GR" sz="2300" dirty="0" smtClean="0"/>
            </a:br>
            <a:r>
              <a:rPr lang="el-GR" sz="2300" dirty="0" smtClean="0"/>
              <a:t>γεια, ώστε να ακούγονται </a:t>
            </a:r>
            <a:r>
              <a:rPr lang="en-US" sz="2300" dirty="0" smtClean="0"/>
              <a:t/>
            </a:r>
            <a:br>
              <a:rPr lang="en-US" sz="2300" dirty="0" smtClean="0"/>
            </a:br>
            <a:r>
              <a:rPr lang="el-GR" sz="2300" dirty="0" smtClean="0"/>
              <a:t>περισσότερο αυτοί παρά </a:t>
            </a:r>
            <a:r>
              <a:rPr lang="en-US" sz="2300" dirty="0" smtClean="0"/>
              <a:t/>
            </a:r>
            <a:br>
              <a:rPr lang="en-US" sz="2300" dirty="0" smtClean="0"/>
            </a:br>
            <a:r>
              <a:rPr lang="el-GR" sz="2300" dirty="0" smtClean="0"/>
              <a:t>τα μουσικά όργανα</a:t>
            </a:r>
            <a:endParaRPr lang="el-GR" sz="23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50000"/>
          <a:stretch/>
        </p:blipFill>
        <p:spPr>
          <a:xfrm>
            <a:off x="4403583" y="4819650"/>
            <a:ext cx="4239783" cy="1676400"/>
          </a:xfrm>
          <a:prstGeom prst="rect">
            <a:avLst/>
          </a:prstGeom>
        </p:spPr>
      </p:pic>
    </p:spTree>
    <p:extLst>
      <p:ext uri="{BB962C8B-B14F-4D97-AF65-F5344CB8AC3E}">
        <p14:creationId xmlns:p14="http://schemas.microsoft.com/office/powerpoint/2010/main" val="308938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dirty="0" smtClean="0"/>
              <a:t>Κύματα</a:t>
            </a:r>
          </a:p>
          <a:p>
            <a:endParaRPr lang="el-GR" dirty="0"/>
          </a:p>
          <a:p>
            <a:endParaRPr lang="el-GR" dirty="0"/>
          </a:p>
        </p:txBody>
      </p:sp>
      <p:sp>
        <p:nvSpPr>
          <p:cNvPr id="5" name="TextBox 4"/>
          <p:cNvSpPr txBox="1"/>
          <p:nvPr/>
        </p:nvSpPr>
        <p:spPr>
          <a:xfrm>
            <a:off x="152401" y="4674063"/>
            <a:ext cx="4285172" cy="577081"/>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a:t>
            </a:r>
            <a:r>
              <a:rPr lang="en-US" sz="1050" dirty="0">
                <a:solidFill>
                  <a:srgbClr val="FF0000"/>
                </a:solidFill>
                <a:latin typeface="Cambria" panose="02040503050406030204" pitchFamily="18" charset="0"/>
              </a:rPr>
              <a:t> </a:t>
            </a:r>
            <a:r>
              <a:rPr lang="el-GR" sz="1050" dirty="0" smtClean="0">
                <a:solidFill>
                  <a:srgbClr val="FF0000"/>
                </a:solidFill>
                <a:latin typeface="Cambria" panose="02040503050406030204" pitchFamily="18" charset="0"/>
              </a:rPr>
              <a:t>Ναυαγοσώστες στην Αυστραλία εκπαιδεύονται στην αντιμετώπιση μεγάλων κυμάτων. Τα κύματα που κινούνται στην επιφάνεια του νερού αποτελούν ένα παράδειγμα μηχανικών κυμάτων.</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2" y="1408542"/>
            <a:ext cx="4266121" cy="3265521"/>
          </a:xfrm>
          <a:prstGeom prst="rect">
            <a:avLst/>
          </a:prstGeom>
        </p:spPr>
      </p:pic>
    </p:spTree>
    <p:extLst>
      <p:ext uri="{BB962C8B-B14F-4D97-AF65-F5344CB8AC3E}">
        <p14:creationId xmlns:p14="http://schemas.microsoft.com/office/powerpoint/2010/main" val="33288064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b="1" dirty="0" smtClean="0">
                <a:effectLst>
                  <a:outerShdw blurRad="38100" dist="38100" dir="2700000" algn="tl">
                    <a:srgbClr val="000000">
                      <a:alpha val="43137"/>
                    </a:srgbClr>
                  </a:outerShdw>
                </a:effectLst>
              </a:rPr>
              <a:t>Κύματα</a:t>
            </a:r>
          </a:p>
          <a:p>
            <a:endParaRPr lang="el-GR" dirty="0"/>
          </a:p>
        </p:txBody>
      </p:sp>
      <p:sp>
        <p:nvSpPr>
          <p:cNvPr id="5" name="TextBox 4"/>
          <p:cNvSpPr txBox="1"/>
          <p:nvPr/>
        </p:nvSpPr>
        <p:spPr>
          <a:xfrm>
            <a:off x="138405" y="4674065"/>
            <a:ext cx="4285172" cy="577081"/>
          </a:xfrm>
          <a:prstGeom prst="rect">
            <a:avLst/>
          </a:prstGeom>
          <a:noFill/>
        </p:spPr>
        <p:txBody>
          <a:bodyPr wrap="square" rtlCol="0">
            <a:spAutoFit/>
          </a:bodyPr>
          <a:lstStyle/>
          <a:p>
            <a:pPr algn="just"/>
            <a:r>
              <a:rPr lang="el-GR" sz="1050" dirty="0" smtClean="0">
                <a:solidFill>
                  <a:srgbClr val="FF0000"/>
                </a:solidFill>
                <a:latin typeface="Cambria" panose="02040503050406030204" pitchFamily="18" charset="0"/>
              </a:rPr>
              <a:t>Εικόνα:</a:t>
            </a:r>
            <a:r>
              <a:rPr lang="el-GR" sz="1050" dirty="0">
                <a:solidFill>
                  <a:srgbClr val="FF0000"/>
                </a:solidFill>
                <a:latin typeface="Cambria" panose="02040503050406030204" pitchFamily="18" charset="0"/>
              </a:rPr>
              <a:t> </a:t>
            </a:r>
            <a:r>
              <a:rPr lang="el-GR" sz="1050" dirty="0" smtClean="0">
                <a:solidFill>
                  <a:srgbClr val="FF0000"/>
                </a:solidFill>
                <a:latin typeface="Cambria" panose="02040503050406030204" pitchFamily="18" charset="0"/>
              </a:rPr>
              <a:t>Ναυαγοσώστες </a:t>
            </a:r>
            <a:r>
              <a:rPr lang="el-GR" sz="1050" dirty="0">
                <a:solidFill>
                  <a:srgbClr val="FF0000"/>
                </a:solidFill>
                <a:latin typeface="Cambria" panose="02040503050406030204" pitchFamily="18" charset="0"/>
              </a:rPr>
              <a:t>στην Αυστραλία εκπαιδεύονται στην αντιμετώπιση μεγάλων κυμάτων. Τα κύματα που κινούνται στην επιφάνεια του νερού αποτελούν ένα παράδειγμα μηχανικών κυμάτων.</a:t>
            </a:r>
            <a:endParaRPr lang="en-US" sz="1050" dirty="0">
              <a:solidFill>
                <a:srgbClr val="FF0000"/>
              </a:solidFill>
              <a:latin typeface="Cambria" panose="020405030504060302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2" y="1408544"/>
            <a:ext cx="4266121" cy="3265521"/>
          </a:xfrm>
          <a:prstGeom prst="rect">
            <a:avLst/>
          </a:prstGeom>
        </p:spPr>
      </p:pic>
    </p:spTree>
    <p:extLst>
      <p:ext uri="{BB962C8B-B14F-4D97-AF65-F5344CB8AC3E}">
        <p14:creationId xmlns:p14="http://schemas.microsoft.com/office/powerpoint/2010/main" val="17984809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Κύματα</a:t>
            </a:r>
            <a:endParaRPr lang="el-GR" dirty="0"/>
          </a:p>
        </p:txBody>
      </p:sp>
      <p:sp>
        <p:nvSpPr>
          <p:cNvPr id="3" name="Content Placeholder 2"/>
          <p:cNvSpPr>
            <a:spLocks noGrp="1"/>
          </p:cNvSpPr>
          <p:nvPr>
            <p:ph idx="1"/>
          </p:nvPr>
        </p:nvSpPr>
        <p:spPr>
          <a:xfrm>
            <a:off x="738350" y="1371600"/>
            <a:ext cx="8024650" cy="5029200"/>
          </a:xfrm>
        </p:spPr>
        <p:txBody>
          <a:bodyPr>
            <a:normAutofit/>
          </a:bodyPr>
          <a:lstStyle/>
          <a:p>
            <a:r>
              <a:rPr lang="el-GR" dirty="0" smtClean="0"/>
              <a:t>Ο κόσμος είναι γεμάτος από κύματα!</a:t>
            </a:r>
          </a:p>
          <a:p>
            <a:pPr lvl="1"/>
            <a:r>
              <a:rPr lang="el-GR" dirty="0" smtClean="0"/>
              <a:t>Μηχανικά &amp; Ηλεκτρομαγνητικά</a:t>
            </a:r>
          </a:p>
          <a:p>
            <a:r>
              <a:rPr lang="el-GR" dirty="0" smtClean="0"/>
              <a:t>Στα μηχανικά κύματα, απαιτείται ένα </a:t>
            </a:r>
            <a:r>
              <a:rPr lang="el-GR" b="1" i="1" dirty="0" smtClean="0"/>
              <a:t>μέσο διάδοσης</a:t>
            </a:r>
          </a:p>
          <a:p>
            <a:r>
              <a:rPr lang="el-GR" dirty="0" smtClean="0"/>
              <a:t>Θα μελετήσουμε πρώτα τα μηχανικά κύματα</a:t>
            </a:r>
          </a:p>
          <a:p>
            <a:pPr lvl="1"/>
            <a:r>
              <a:rPr lang="en-US" dirty="0" smtClean="0"/>
              <a:t>(</a:t>
            </a:r>
            <a:r>
              <a:rPr lang="el-GR" dirty="0" smtClean="0"/>
              <a:t>Πολύ) …αργότερα τα ηλεκτρομαγνητικά</a:t>
            </a:r>
          </a:p>
          <a:p>
            <a:endParaRPr lang="en-US" sz="1600" dirty="0" smtClean="0"/>
          </a:p>
          <a:p>
            <a:r>
              <a:rPr lang="el-GR" dirty="0" smtClean="0"/>
              <a:t>Χαρακτηριστικό γνώρισμα μηχανικών κυμάτων</a:t>
            </a:r>
          </a:p>
          <a:p>
            <a:pPr lvl="1"/>
            <a:r>
              <a:rPr lang="el-GR" dirty="0" smtClean="0"/>
              <a:t>Έστω μια σημαδούρα που επιπλέει</a:t>
            </a:r>
            <a:r>
              <a:rPr lang="en-US" dirty="0" smtClean="0"/>
              <a:t> </a:t>
            </a:r>
            <a:r>
              <a:rPr lang="el-GR" dirty="0" smtClean="0"/>
              <a:t>σε μια λίμνη</a:t>
            </a:r>
          </a:p>
          <a:p>
            <a:pPr lvl="1"/>
            <a:r>
              <a:rPr lang="el-GR" dirty="0" smtClean="0"/>
              <a:t>Αν ρίξουμε κοντά της μια πέτρα, η σημαδούρα θα μετακινηθεί</a:t>
            </a:r>
            <a:r>
              <a:rPr lang="en-US" dirty="0" smtClean="0"/>
              <a:t> </a:t>
            </a:r>
            <a:r>
              <a:rPr lang="el-GR" dirty="0" smtClean="0"/>
              <a:t>πάνω-κάτω αλλά δε θα μετακινηθεί σε σχέση με το σημείο πτώσης της πέτρας</a:t>
            </a:r>
          </a:p>
          <a:p>
            <a:pPr lvl="1"/>
            <a:r>
              <a:rPr lang="el-GR" b="1" dirty="0" smtClean="0"/>
              <a:t>Κυματική κίνηση: </a:t>
            </a:r>
            <a:r>
              <a:rPr lang="el-GR" b="1" dirty="0"/>
              <a:t>μεταφέρεται </a:t>
            </a:r>
            <a:r>
              <a:rPr lang="el-GR" b="1" dirty="0" smtClean="0"/>
              <a:t>ενέργεια αλλά όχι ύλη!</a:t>
            </a:r>
            <a:endParaRPr lang="el-GR" b="1" dirty="0"/>
          </a:p>
        </p:txBody>
      </p:sp>
    </p:spTree>
    <p:extLst>
      <p:ext uri="{BB962C8B-B14F-4D97-AF65-F5344CB8AC3E}">
        <p14:creationId xmlns:p14="http://schemas.microsoft.com/office/powerpoint/2010/main" val="23154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a:xfrm>
            <a:off x="4712240" y="4412234"/>
            <a:ext cx="3496235" cy="1260629"/>
          </a:xfrm>
        </p:spPr>
        <p:txBody>
          <a:bodyPr>
            <a:normAutofit/>
          </a:bodyPr>
          <a:lstStyle/>
          <a:p>
            <a:r>
              <a:rPr lang="el-GR" dirty="0" smtClean="0"/>
              <a:t>Ταλαντώσεις και Μηχανικά Κύματα</a:t>
            </a:r>
          </a:p>
          <a:p>
            <a:r>
              <a:rPr lang="el-GR" dirty="0" smtClean="0"/>
              <a:t>Απλή Αρμονική Ταλάντωση</a:t>
            </a:r>
          </a:p>
          <a:p>
            <a:endParaRPr lang="el-GR" dirty="0"/>
          </a:p>
          <a:p>
            <a:endParaRPr lang="el-GR" dirty="0"/>
          </a:p>
        </p:txBody>
      </p:sp>
      <p:sp>
        <p:nvSpPr>
          <p:cNvPr id="5" name="TextBox 4"/>
          <p:cNvSpPr txBox="1"/>
          <p:nvPr/>
        </p:nvSpPr>
        <p:spPr>
          <a:xfrm>
            <a:off x="152400" y="4863405"/>
            <a:ext cx="4285172" cy="738664"/>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a:t>
            </a:r>
            <a:r>
              <a:rPr lang="en-US" sz="1050" dirty="0">
                <a:solidFill>
                  <a:srgbClr val="FF0000"/>
                </a:solidFill>
                <a:latin typeface="Cambria" panose="02040503050406030204" pitchFamily="18" charset="0"/>
              </a:rPr>
              <a:t> </a:t>
            </a:r>
            <a:r>
              <a:rPr lang="el-GR" sz="1050" dirty="0">
                <a:solidFill>
                  <a:srgbClr val="FF0000"/>
                </a:solidFill>
                <a:latin typeface="Cambria" panose="02040503050406030204" pitchFamily="18" charset="0"/>
              </a:rPr>
              <a:t>Σταγόνες νερού που πέφτουν από ύψος επάνω σε μια επιφάνεια νερού προκαλούν την ταλάντωση της επιφάνειας. Αυτές οι ταλαντώσεις σχετίζονται με κυκλικά κύματα που απομακρύνονται από το σημείο που πέφτουν οι σταγόνες. </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2" y="1219201"/>
            <a:ext cx="4266121" cy="3644204"/>
          </a:xfrm>
          <a:prstGeom prst="rect">
            <a:avLst/>
          </a:prstGeom>
        </p:spPr>
      </p:pic>
    </p:spTree>
    <p:extLst>
      <p:ext uri="{BB962C8B-B14F-4D97-AF65-F5344CB8AC3E}">
        <p14:creationId xmlns:p14="http://schemas.microsoft.com/office/powerpoint/2010/main" val="12701719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Κύματα</a:t>
            </a:r>
            <a:endParaRPr lang="el-GR" dirty="0"/>
          </a:p>
        </p:txBody>
      </p:sp>
      <p:sp>
        <p:nvSpPr>
          <p:cNvPr id="3" name="Content Placeholder 2"/>
          <p:cNvSpPr>
            <a:spLocks noGrp="1"/>
          </p:cNvSpPr>
          <p:nvPr>
            <p:ph idx="1"/>
          </p:nvPr>
        </p:nvSpPr>
        <p:spPr>
          <a:xfrm>
            <a:off x="738350" y="1371600"/>
            <a:ext cx="8024650" cy="5124856"/>
          </a:xfrm>
        </p:spPr>
        <p:txBody>
          <a:bodyPr>
            <a:normAutofit/>
          </a:bodyPr>
          <a:lstStyle/>
          <a:p>
            <a:r>
              <a:rPr lang="el-GR" dirty="0" smtClean="0"/>
              <a:t>Όλα τα μηχανικά κύματα προϋποθέτουν</a:t>
            </a:r>
          </a:p>
          <a:p>
            <a:pPr lvl="1"/>
            <a:r>
              <a:rPr lang="el-GR" b="1" dirty="0" smtClean="0"/>
              <a:t>Α)</a:t>
            </a:r>
            <a:r>
              <a:rPr lang="el-GR" dirty="0" smtClean="0"/>
              <a:t> Κάποια πηγή διαταραχής</a:t>
            </a:r>
          </a:p>
          <a:p>
            <a:pPr lvl="1"/>
            <a:r>
              <a:rPr lang="el-GR" b="1" dirty="0" smtClean="0"/>
              <a:t>Β) </a:t>
            </a:r>
            <a:r>
              <a:rPr lang="el-GR" dirty="0" smtClean="0"/>
              <a:t>Ένα μέσο με στοιχεία που </a:t>
            </a:r>
            <a:br>
              <a:rPr lang="el-GR" dirty="0" smtClean="0"/>
            </a:br>
            <a:r>
              <a:rPr lang="el-GR" dirty="0" smtClean="0"/>
              <a:t>μπορούν να διαταραχθούν</a:t>
            </a:r>
          </a:p>
          <a:p>
            <a:pPr lvl="1"/>
            <a:r>
              <a:rPr lang="el-GR" b="1" dirty="0" smtClean="0"/>
              <a:t>Γ) </a:t>
            </a:r>
            <a:r>
              <a:rPr lang="el-GR" dirty="0" smtClean="0"/>
              <a:t>Κάποιο μηχανισμό με τον οποίο </a:t>
            </a:r>
            <a:br>
              <a:rPr lang="el-GR" dirty="0" smtClean="0"/>
            </a:br>
            <a:r>
              <a:rPr lang="el-GR" dirty="0" smtClean="0"/>
              <a:t>τα στοιχεία του μέσου </a:t>
            </a:r>
            <a:r>
              <a:rPr lang="el-GR" dirty="0" err="1" smtClean="0"/>
              <a:t>αλληλεπι</a:t>
            </a:r>
            <a:r>
              <a:rPr lang="el-GR" dirty="0" smtClean="0"/>
              <a:t>-</a:t>
            </a:r>
            <a:br>
              <a:rPr lang="el-GR" dirty="0" smtClean="0"/>
            </a:br>
            <a:r>
              <a:rPr lang="el-GR" dirty="0" err="1" smtClean="0"/>
              <a:t>δρούν</a:t>
            </a:r>
            <a:r>
              <a:rPr lang="el-GR" dirty="0" smtClean="0"/>
              <a:t> μεταξύ τους</a:t>
            </a:r>
          </a:p>
          <a:p>
            <a:endParaRPr lang="en-US" dirty="0" smtClean="0"/>
          </a:p>
          <a:p>
            <a:r>
              <a:rPr lang="el-GR" dirty="0" smtClean="0"/>
              <a:t>Κίνηση κύματος</a:t>
            </a:r>
          </a:p>
          <a:p>
            <a:pPr lvl="1"/>
            <a:r>
              <a:rPr lang="el-GR" dirty="0" smtClean="0"/>
              <a:t>Παλμός = διαταραχή</a:t>
            </a:r>
          </a:p>
          <a:p>
            <a:pPr lvl="1"/>
            <a:r>
              <a:rPr lang="el-GR" dirty="0" smtClean="0"/>
              <a:t>Σχήμα σχεδόν απαράλλαχτο</a:t>
            </a:r>
          </a:p>
          <a:p>
            <a:pPr lvl="1"/>
            <a:r>
              <a:rPr lang="el-GR" dirty="0" smtClean="0"/>
              <a:t>Ύψος και ταχύτητα παλμού</a:t>
            </a:r>
          </a:p>
          <a:p>
            <a:pPr lvl="2"/>
            <a:r>
              <a:rPr lang="el-GR" sz="1600" dirty="0" smtClean="0"/>
              <a:t>Ύψος == κατακόρυφη μετατόπιση</a:t>
            </a:r>
            <a:endParaRPr lang="el-GR"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1798714"/>
            <a:ext cx="2938462" cy="4697742"/>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Ink 4"/>
              <p14:cNvContentPartPr/>
              <p14:nvPr/>
            </p14:nvContentPartPr>
            <p14:xfrm>
              <a:off x="7063560" y="1301400"/>
              <a:ext cx="14040" cy="9720"/>
            </p14:xfrm>
          </p:contentPart>
        </mc:Choice>
        <mc:Fallback>
          <p:pic>
            <p:nvPicPr>
              <p:cNvPr id="5" name="Ink 4"/>
              <p:cNvPicPr/>
              <p:nvPr/>
            </p:nvPicPr>
            <p:blipFill>
              <a:blip r:embed="rId4"/>
              <a:stretch>
                <a:fillRect/>
              </a:stretch>
            </p:blipFill>
            <p:spPr>
              <a:xfrm>
                <a:off x="7055640" y="1293480"/>
                <a:ext cx="30600" cy="26280"/>
              </a:xfrm>
              <a:prstGeom prst="rect">
                <a:avLst/>
              </a:prstGeom>
            </p:spPr>
          </p:pic>
        </mc:Fallback>
      </mc:AlternateContent>
    </p:spTree>
    <p:extLst>
      <p:ext uri="{BB962C8B-B14F-4D97-AF65-F5344CB8AC3E}">
        <p14:creationId xmlns:p14="http://schemas.microsoft.com/office/powerpoint/2010/main" val="324462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1" y="4939106"/>
            <a:ext cx="5638800" cy="1567079"/>
          </a:xfrm>
          <a:prstGeom prst="rect">
            <a:avLst/>
          </a:prstGeom>
        </p:spPr>
      </p:pic>
      <p:sp>
        <p:nvSpPr>
          <p:cNvPr id="2" name="Title 1"/>
          <p:cNvSpPr>
            <a:spLocks noGrp="1"/>
          </p:cNvSpPr>
          <p:nvPr>
            <p:ph type="title"/>
          </p:nvPr>
        </p:nvSpPr>
        <p:spPr/>
        <p:txBody>
          <a:bodyPr>
            <a:normAutofit fontScale="90000"/>
          </a:bodyPr>
          <a:lstStyle/>
          <a:p>
            <a:r>
              <a:rPr lang="el-GR" dirty="0" smtClean="0"/>
              <a:t>Κύματα</a:t>
            </a:r>
            <a:endParaRPr lang="el-GR" dirty="0"/>
          </a:p>
        </p:txBody>
      </p:sp>
      <p:sp>
        <p:nvSpPr>
          <p:cNvPr id="3" name="Content Placeholder 2"/>
          <p:cNvSpPr>
            <a:spLocks noGrp="1"/>
          </p:cNvSpPr>
          <p:nvPr>
            <p:ph idx="1"/>
          </p:nvPr>
        </p:nvSpPr>
        <p:spPr>
          <a:xfrm>
            <a:off x="738350" y="1371600"/>
            <a:ext cx="8024650" cy="3567506"/>
          </a:xfrm>
        </p:spPr>
        <p:txBody>
          <a:bodyPr>
            <a:normAutofit/>
          </a:bodyPr>
          <a:lstStyle/>
          <a:p>
            <a:r>
              <a:rPr lang="el-GR" dirty="0" smtClean="0"/>
              <a:t>Προσέξτε την κίνηση των στοιχείων του νήματος</a:t>
            </a:r>
          </a:p>
          <a:p>
            <a:pPr lvl="1"/>
            <a:r>
              <a:rPr lang="el-GR" dirty="0" smtClean="0"/>
              <a:t>Είναι κάθετη προς τη διεύθυνση</a:t>
            </a:r>
            <a:br>
              <a:rPr lang="el-GR" dirty="0" smtClean="0"/>
            </a:br>
            <a:r>
              <a:rPr lang="el-GR" dirty="0" smtClean="0"/>
              <a:t>διάδοσης</a:t>
            </a:r>
          </a:p>
          <a:p>
            <a:pPr lvl="2"/>
            <a:r>
              <a:rPr lang="el-GR" b="1" i="1" dirty="0" smtClean="0"/>
              <a:t>Εγκάρσιο κύμα</a:t>
            </a:r>
          </a:p>
          <a:p>
            <a:r>
              <a:rPr lang="el-GR" dirty="0" smtClean="0"/>
              <a:t>Προσέξτε την αντίστοιχη του</a:t>
            </a:r>
            <a:br>
              <a:rPr lang="el-GR" dirty="0" smtClean="0"/>
            </a:br>
            <a:r>
              <a:rPr lang="el-GR" dirty="0" smtClean="0"/>
              <a:t>ελατηρίου</a:t>
            </a:r>
          </a:p>
          <a:p>
            <a:pPr lvl="1"/>
            <a:r>
              <a:rPr lang="el-GR" dirty="0" smtClean="0"/>
              <a:t>Είναι παράλληλη προς τη </a:t>
            </a:r>
            <a:r>
              <a:rPr lang="el-GR" dirty="0" err="1" smtClean="0"/>
              <a:t>διεύ</a:t>
            </a:r>
            <a:r>
              <a:rPr lang="el-GR" dirty="0" smtClean="0"/>
              <a:t>-</a:t>
            </a:r>
            <a:br>
              <a:rPr lang="el-GR" dirty="0" smtClean="0"/>
            </a:br>
            <a:r>
              <a:rPr lang="el-GR" dirty="0" err="1" smtClean="0"/>
              <a:t>θυνση</a:t>
            </a:r>
            <a:r>
              <a:rPr lang="el-GR" dirty="0" smtClean="0"/>
              <a:t> διάδοσης</a:t>
            </a:r>
          </a:p>
          <a:p>
            <a:pPr lvl="2"/>
            <a:r>
              <a:rPr lang="el-GR" b="1" i="1" dirty="0" smtClean="0"/>
              <a:t>Διάμηκες κύμα</a:t>
            </a:r>
          </a:p>
          <a:p>
            <a:endParaRPr lang="el-G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1752600"/>
            <a:ext cx="2957918" cy="403860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163" t="8112" r="3599" b="9698"/>
          <a:stretch/>
        </p:blipFill>
        <p:spPr>
          <a:xfrm>
            <a:off x="6705600" y="5575181"/>
            <a:ext cx="1524000" cy="914400"/>
          </a:xfrm>
          <a:prstGeom prst="rect">
            <a:avLst/>
          </a:prstGeom>
        </p:spPr>
      </p:pic>
    </p:spTree>
    <p:extLst>
      <p:ext uri="{BB962C8B-B14F-4D97-AF65-F5344CB8AC3E}">
        <p14:creationId xmlns:p14="http://schemas.microsoft.com/office/powerpoint/2010/main" val="23565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Κύματα</a:t>
            </a:r>
            <a:endParaRPr lang="el-GR"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38351" y="3886200"/>
            <a:ext cx="6151549" cy="2590800"/>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710292"/>
            <a:ext cx="4953000" cy="3124200"/>
          </a:xfrm>
          <a:prstGeom prst="rect">
            <a:avLst/>
          </a:prstGeom>
        </p:spPr>
      </p:pic>
      <p:sp>
        <p:nvSpPr>
          <p:cNvPr id="8" name="Action Button: Help 7">
            <a:hlinkClick r:id="" action="ppaction://noaction" highlightClick="1"/>
          </p:cNvPr>
          <p:cNvSpPr/>
          <p:nvPr/>
        </p:nvSpPr>
        <p:spPr>
          <a:xfrm>
            <a:off x="7010400" y="4457700"/>
            <a:ext cx="1447800" cy="1447800"/>
          </a:xfrm>
          <a:prstGeom prst="actionButtonHelp">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Action Button: Help 8">
            <a:hlinkClick r:id="" action="ppaction://noaction" highlightClick="1"/>
          </p:cNvPr>
          <p:cNvSpPr/>
          <p:nvPr/>
        </p:nvSpPr>
        <p:spPr>
          <a:xfrm>
            <a:off x="1512176" y="1981200"/>
            <a:ext cx="1447800" cy="1447800"/>
          </a:xfrm>
          <a:prstGeom prst="actionButtonHelp">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509320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Κύματα</a:t>
            </a:r>
            <a:endParaRPr lang="el-GR"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9478" y="1524000"/>
            <a:ext cx="8081122" cy="4888545"/>
          </a:xfrm>
        </p:spPr>
      </p:pic>
      <p:sp>
        <p:nvSpPr>
          <p:cNvPr id="3" name="TextBox 2"/>
          <p:cNvSpPr txBox="1"/>
          <p:nvPr/>
        </p:nvSpPr>
        <p:spPr>
          <a:xfrm>
            <a:off x="6400800" y="1097126"/>
            <a:ext cx="18288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l-GR" dirty="0" smtClean="0"/>
              <a:t>Σεισμικά Κύματα</a:t>
            </a:r>
            <a:endParaRPr lang="el-GR" dirty="0"/>
          </a:p>
        </p:txBody>
      </p:sp>
      <p:sp>
        <p:nvSpPr>
          <p:cNvPr id="4" name="Rectangle 3"/>
          <p:cNvSpPr/>
          <p:nvPr/>
        </p:nvSpPr>
        <p:spPr>
          <a:xfrm>
            <a:off x="417214" y="6232580"/>
            <a:ext cx="6019800" cy="338554"/>
          </a:xfrm>
          <a:prstGeom prst="rect">
            <a:avLst/>
          </a:prstGeom>
        </p:spPr>
        <p:txBody>
          <a:bodyPr wrap="square">
            <a:spAutoFit/>
          </a:bodyPr>
          <a:lstStyle/>
          <a:p>
            <a:r>
              <a:rPr lang="en-GB" sz="1600" dirty="0">
                <a:hlinkClick r:id="rId3"/>
              </a:rPr>
              <a:t>https://www.exploratorium.edu/faultline/basics/waves.html</a:t>
            </a:r>
            <a:endParaRPr lang="el-GR" sz="1600" dirty="0"/>
          </a:p>
        </p:txBody>
      </p:sp>
    </p:spTree>
    <p:extLst>
      <p:ext uri="{BB962C8B-B14F-4D97-AF65-F5344CB8AC3E}">
        <p14:creationId xmlns:p14="http://schemas.microsoft.com/office/powerpoint/2010/main" val="4005614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Κύματα</a:t>
            </a:r>
            <a:endParaRPr lang="el-GR" dirty="0"/>
          </a:p>
        </p:txBody>
      </p:sp>
      <p:sp>
        <p:nvSpPr>
          <p:cNvPr id="3" name="TextBox 2"/>
          <p:cNvSpPr txBox="1"/>
          <p:nvPr/>
        </p:nvSpPr>
        <p:spPr>
          <a:xfrm>
            <a:off x="6400800" y="1097126"/>
            <a:ext cx="18288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l-GR" dirty="0" smtClean="0"/>
              <a:t>Σεισμικά Κύματα</a:t>
            </a:r>
            <a:endParaRPr lang="el-GR" dirty="0"/>
          </a:p>
        </p:txBody>
      </p:sp>
      <p:pic>
        <p:nvPicPr>
          <p:cNvPr id="2050" name="Picture 2" descr="http://www.geo.mtu.edu/UPSeis/images/S-wave_animation.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22763"/>
            <a:ext cx="4608811" cy="26884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descr="http://www.geo.mtu.edu/UPSeis/images/P-wave_animation.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962400"/>
            <a:ext cx="5102225" cy="25511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32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Κύματα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517266"/>
                <a:ext cx="4900450" cy="5035933"/>
              </a:xfrm>
            </p:spPr>
            <p:txBody>
              <a:bodyPr>
                <a:normAutofit fontScale="92500" lnSpcReduction="10000"/>
              </a:bodyPr>
              <a:lstStyle/>
              <a:p>
                <a:r>
                  <a:rPr lang="el-GR" b="1" dirty="0" err="1" smtClean="0"/>
                  <a:t>Κυματοσυνάρτηση</a:t>
                </a:r>
                <a:r>
                  <a:rPr lang="el-GR" b="1" dirty="0" smtClean="0"/>
                  <a:t> – Συνάρτηση Κύματος</a:t>
                </a:r>
                <a:r>
                  <a:rPr lang="el-GR" dirty="0" smtClean="0"/>
                  <a:t> </a:t>
                </a:r>
                <a14:m>
                  <m:oMath xmlns:m="http://schemas.openxmlformats.org/officeDocument/2006/math">
                    <m:r>
                      <a:rPr lang="en-US" b="0" i="1" smtClean="0">
                        <a:latin typeface="Cambria Math" panose="02040503050406030204" pitchFamily="18" charset="0"/>
                      </a:rPr>
                      <m:t>𝑦</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𝑡</m:t>
                        </m:r>
                      </m:e>
                    </m:d>
                  </m:oMath>
                </a14:m>
                <a:endParaRPr lang="en-US" b="0" i="1" dirty="0" smtClean="0"/>
              </a:p>
              <a:p>
                <a:pPr marL="68580" indent="0">
                  <a:buNone/>
                </a:pPr>
                <a:endParaRPr lang="en-US" sz="400" b="1" i="1" dirty="0"/>
              </a:p>
              <a:p>
                <a:endParaRPr lang="el-GR" sz="1100" b="1" dirty="0" smtClean="0">
                  <a:effectLst/>
                </a:endParaRPr>
              </a:p>
              <a:p>
                <a:r>
                  <a:rPr lang="el-GR" b="1" dirty="0" smtClean="0">
                    <a:effectLst/>
                  </a:rPr>
                  <a:t>Μετατόπιση </a:t>
                </a:r>
                <a14:m>
                  <m:oMath xmlns:m="http://schemas.openxmlformats.org/officeDocument/2006/math">
                    <m:r>
                      <a:rPr lang="en-US" b="1" i="1" dirty="0" smtClean="0">
                        <a:effectLst/>
                        <a:latin typeface="Cambria Math" panose="02040503050406030204" pitchFamily="18" charset="0"/>
                      </a:rPr>
                      <m:t>𝒚</m:t>
                    </m:r>
                    <m:r>
                      <a:rPr lang="en-US" i="0">
                        <a:effectLst/>
                        <a:latin typeface="Cambria Math" panose="02040503050406030204" pitchFamily="18" charset="0"/>
                      </a:rPr>
                      <m:t> </m:t>
                    </m:r>
                  </m:oMath>
                </a14:m>
                <a:r>
                  <a:rPr lang="el-GR" b="1" dirty="0" smtClean="0">
                    <a:effectLst/>
                  </a:rPr>
                  <a:t>του στοιχείου </a:t>
                </a:r>
                <a14:m>
                  <m:oMath xmlns:m="http://schemas.openxmlformats.org/officeDocument/2006/math">
                    <m:r>
                      <a:rPr lang="en-US" b="1" i="1" dirty="0">
                        <a:latin typeface="Cambria Math" panose="02040503050406030204" pitchFamily="18" charset="0"/>
                      </a:rPr>
                      <m:t>𝒙</m:t>
                    </m:r>
                    <m:r>
                      <a:rPr lang="en-US" b="1" i="1" dirty="0">
                        <a:latin typeface="Cambria Math" panose="02040503050406030204" pitchFamily="18" charset="0"/>
                      </a:rPr>
                      <m:t> </m:t>
                    </m:r>
                  </m:oMath>
                </a14:m>
                <a:r>
                  <a:rPr lang="el-GR" b="1" dirty="0" smtClean="0">
                    <a:effectLst/>
                  </a:rPr>
                  <a:t>ενός κύματος </a:t>
                </a:r>
                <a:r>
                  <a:rPr lang="el-GR" b="1" dirty="0" smtClean="0"/>
                  <a:t>τη </a:t>
                </a:r>
                <a:r>
                  <a:rPr lang="el-GR" b="1" dirty="0" smtClean="0">
                    <a:effectLst/>
                  </a:rPr>
                  <a:t>χρονική στιγμή </a:t>
                </a:r>
                <a14:m>
                  <m:oMath xmlns:m="http://schemas.openxmlformats.org/officeDocument/2006/math">
                    <m:r>
                      <a:rPr lang="en-US" b="1" i="1" dirty="0" smtClean="0">
                        <a:effectLst/>
                        <a:latin typeface="Cambria Math" panose="02040503050406030204" pitchFamily="18" charset="0"/>
                      </a:rPr>
                      <m:t>𝒕</m:t>
                    </m:r>
                  </m:oMath>
                </a14:m>
                <a:endParaRPr lang="el-GR" b="1" dirty="0" smtClean="0">
                  <a:effectLst/>
                </a:endParaRPr>
              </a:p>
              <a:p>
                <a:pPr lvl="1"/>
                <a14:m>
                  <m:oMath xmlns:m="http://schemas.openxmlformats.org/officeDocument/2006/math">
                    <m:r>
                      <a:rPr lang="en-US" i="1">
                        <a:latin typeface="Cambria Math" panose="02040503050406030204" pitchFamily="18" charset="0"/>
                      </a:rPr>
                      <m:t>𝑦</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𝑡</m:t>
                        </m:r>
                      </m:e>
                    </m:d>
                    <m:r>
                      <a:rPr lang="el-GR" i="1">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r>
                          <a:rPr lang="el-GR" b="0" i="1" smtClean="0">
                            <a:latin typeface="Cambria Math" panose="02040503050406030204" pitchFamily="18" charset="0"/>
                          </a:rPr>
                          <m:t>−</m:t>
                        </m:r>
                        <m:r>
                          <a:rPr lang="en-US" b="0" i="1" smtClean="0">
                            <a:latin typeface="Cambria Math" panose="02040503050406030204" pitchFamily="18" charset="0"/>
                          </a:rPr>
                          <m:t>𝑢𝑡</m:t>
                        </m:r>
                        <m:r>
                          <a:rPr lang="en-US" i="1">
                            <a:latin typeface="Cambria Math" panose="02040503050406030204" pitchFamily="18" charset="0"/>
                          </a:rPr>
                          <m:t>,</m:t>
                        </m:r>
                        <m:r>
                          <a:rPr lang="en-US" i="1">
                            <a:latin typeface="Cambria Math" panose="02040503050406030204" pitchFamily="18" charset="0"/>
                          </a:rPr>
                          <m:t>𝑡</m:t>
                        </m:r>
                      </m:e>
                    </m:d>
                  </m:oMath>
                </a14:m>
                <a:r>
                  <a:rPr lang="en-US" b="1" i="1" dirty="0" smtClean="0"/>
                  <a:t>            </a:t>
                </a:r>
                <a:r>
                  <a:rPr lang="el-GR" dirty="0" smtClean="0"/>
                  <a:t>κίνηση προς τα δεξιά</a:t>
                </a:r>
              </a:p>
              <a:p>
                <a:pPr lvl="1"/>
                <a14:m>
                  <m:oMath xmlns:m="http://schemas.openxmlformats.org/officeDocument/2006/math">
                    <m:r>
                      <a:rPr lang="en-US" i="1">
                        <a:latin typeface="Cambria Math" panose="02040503050406030204" pitchFamily="18" charset="0"/>
                      </a:rPr>
                      <m:t>𝑦</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𝑡</m:t>
                        </m:r>
                      </m:e>
                    </m:d>
                    <m:r>
                      <a:rPr lang="el-GR" i="1">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r>
                          <a:rPr lang="el-GR" b="0" i="1" smtClean="0">
                            <a:latin typeface="Cambria Math" panose="02040503050406030204" pitchFamily="18" charset="0"/>
                          </a:rPr>
                          <m:t>+</m:t>
                        </m:r>
                        <m:r>
                          <a:rPr lang="en-US" i="1">
                            <a:latin typeface="Cambria Math" panose="02040503050406030204" pitchFamily="18" charset="0"/>
                          </a:rPr>
                          <m:t>𝑢𝑡</m:t>
                        </m:r>
                        <m:r>
                          <a:rPr lang="en-US" i="1">
                            <a:latin typeface="Cambria Math" panose="02040503050406030204" pitchFamily="18" charset="0"/>
                          </a:rPr>
                          <m:t>,</m:t>
                        </m:r>
                        <m:r>
                          <a:rPr lang="en-US" i="1">
                            <a:latin typeface="Cambria Math" panose="02040503050406030204" pitchFamily="18" charset="0"/>
                          </a:rPr>
                          <m:t>𝑡</m:t>
                        </m:r>
                      </m:e>
                    </m:d>
                  </m:oMath>
                </a14:m>
                <a:r>
                  <a:rPr lang="en-US" b="1" i="1" dirty="0"/>
                  <a:t>            </a:t>
                </a:r>
                <a:r>
                  <a:rPr lang="el-GR" dirty="0" smtClean="0"/>
                  <a:t>κίνηση </a:t>
                </a:r>
                <a:r>
                  <a:rPr lang="el-GR" dirty="0"/>
                  <a:t>προς τα </a:t>
                </a:r>
                <a:r>
                  <a:rPr lang="el-GR" dirty="0" smtClean="0"/>
                  <a:t>αριστερά</a:t>
                </a:r>
                <a:endParaRPr lang="el-GR" dirty="0"/>
              </a:p>
              <a:p>
                <a:pPr lvl="2"/>
                <a:r>
                  <a:rPr lang="el-GR" dirty="0" smtClean="0"/>
                  <a:t>όπου </a:t>
                </a:r>
                <a14:m>
                  <m:oMath xmlns:m="http://schemas.openxmlformats.org/officeDocument/2006/math">
                    <m:r>
                      <a:rPr lang="en-US" i="1">
                        <a:latin typeface="Cambria Math" panose="02040503050406030204" pitchFamily="18" charset="0"/>
                      </a:rPr>
                      <m:t>𝑢</m:t>
                    </m:r>
                  </m:oMath>
                </a14:m>
                <a:r>
                  <a:rPr lang="en-US" dirty="0" smtClean="0"/>
                  <a:t> </a:t>
                </a:r>
                <a:r>
                  <a:rPr lang="el-GR" dirty="0" smtClean="0"/>
                  <a:t>η ταχύτητα του παλμού</a:t>
                </a:r>
              </a:p>
              <a:p>
                <a:pPr lvl="1"/>
                <a:r>
                  <a:rPr lang="el-GR" dirty="0" smtClean="0"/>
                  <a:t>Για </a:t>
                </a:r>
                <a14:m>
                  <m:oMath xmlns:m="http://schemas.openxmlformats.org/officeDocument/2006/math">
                    <m:r>
                      <a:rPr lang="en-US" i="1">
                        <a:latin typeface="Cambria Math" panose="02040503050406030204" pitchFamily="18" charset="0"/>
                      </a:rPr>
                      <m:t>𝑡</m:t>
                    </m:r>
                    <m:r>
                      <a:rPr lang="en-US" b="0" i="1" smtClean="0">
                        <a:latin typeface="Cambria Math" panose="02040503050406030204" pitchFamily="18" charset="0"/>
                      </a:rPr>
                      <m:t>=</m:t>
                    </m:r>
                    <m:r>
                      <a:rPr lang="el-GR" b="0" i="1" smtClean="0">
                        <a:latin typeface="Cambria Math" panose="02040503050406030204" pitchFamily="18" charset="0"/>
                      </a:rPr>
                      <m:t>𝜎𝜏𝛼𝜃𝜀𝜌</m:t>
                    </m:r>
                    <m:r>
                      <m:rPr>
                        <m:sty m:val="p"/>
                      </m:rPr>
                      <a:rPr lang="el-GR" b="0" i="1" smtClean="0">
                        <a:latin typeface="Cambria Math" panose="02040503050406030204" pitchFamily="18" charset="0"/>
                      </a:rPr>
                      <m:t>ό</m:t>
                    </m:r>
                  </m:oMath>
                </a14:m>
                <a:r>
                  <a:rPr lang="en-US" dirty="0" smtClean="0"/>
                  <a:t>, </a:t>
                </a:r>
                <a:r>
                  <a:rPr lang="el-GR" dirty="0" smtClean="0"/>
                  <a:t>παρατηρούμε μια «φωτογραφία» του όλου κύματος για μια χρονική στιγμή</a:t>
                </a:r>
              </a:p>
              <a:p>
                <a:pPr lvl="1"/>
                <a:r>
                  <a:rPr lang="el-GR" dirty="0"/>
                  <a:t>Για </a:t>
                </a:r>
                <a14:m>
                  <m:oMath xmlns:m="http://schemas.openxmlformats.org/officeDocument/2006/math">
                    <m:r>
                      <a:rPr lang="en-US" b="0" i="1" smtClean="0">
                        <a:latin typeface="Cambria Math" panose="02040503050406030204" pitchFamily="18" charset="0"/>
                      </a:rPr>
                      <m:t>𝑥</m:t>
                    </m:r>
                    <m:r>
                      <a:rPr lang="en-US" i="1">
                        <a:latin typeface="Cambria Math" panose="02040503050406030204" pitchFamily="18" charset="0"/>
                      </a:rPr>
                      <m:t>=</m:t>
                    </m:r>
                    <m:r>
                      <a:rPr lang="el-GR" i="1">
                        <a:latin typeface="Cambria Math" panose="02040503050406030204" pitchFamily="18" charset="0"/>
                      </a:rPr>
                      <m:t>𝜎𝜏𝛼𝜃𝜀𝜌</m:t>
                    </m:r>
                    <m:r>
                      <m:rPr>
                        <m:sty m:val="p"/>
                      </m:rPr>
                      <a:rPr lang="el-GR" i="1">
                        <a:latin typeface="Cambria Math" panose="02040503050406030204" pitchFamily="18" charset="0"/>
                      </a:rPr>
                      <m:t>ό</m:t>
                    </m:r>
                  </m:oMath>
                </a14:m>
                <a:r>
                  <a:rPr lang="en-US" dirty="0"/>
                  <a:t>, </a:t>
                </a:r>
                <a:r>
                  <a:rPr lang="el-GR" dirty="0" smtClean="0"/>
                  <a:t>παρατηρούμε την κίνηση ενός στοιχείου του κύματος με την πάροδο του χρόνου</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517266"/>
                <a:ext cx="4900450" cy="5035933"/>
              </a:xfrm>
              <a:blipFill rotWithShape="0">
                <a:blip r:embed="rId2"/>
                <a:stretch>
                  <a:fillRect t="-1574"/>
                </a:stretch>
              </a:blipFill>
            </p:spPr>
            <p:txBody>
              <a:bodyPr/>
              <a:lstStyle/>
              <a:p>
                <a:r>
                  <a:rPr lang="el-GR">
                    <a:noFill/>
                  </a:rPr>
                  <a:t> </a:t>
                </a:r>
              </a:p>
            </p:txBody>
          </p:sp>
        </mc:Fallback>
      </mc:AlternateContent>
      <p:sp>
        <p:nvSpPr>
          <p:cNvPr id="4" name="Right Arrow 3"/>
          <p:cNvSpPr/>
          <p:nvPr/>
        </p:nvSpPr>
        <p:spPr>
          <a:xfrm>
            <a:off x="3811554" y="3188178"/>
            <a:ext cx="563025" cy="1997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Right Arrow 6"/>
          <p:cNvSpPr/>
          <p:nvPr/>
        </p:nvSpPr>
        <p:spPr>
          <a:xfrm>
            <a:off x="3819330" y="3792189"/>
            <a:ext cx="563025" cy="1844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4"/>
          <p:cNvPicPr>
            <a:picLocks noChangeAspect="1"/>
          </p:cNvPicPr>
          <p:nvPr/>
        </p:nvPicPr>
        <p:blipFill>
          <a:blip r:embed="rId3"/>
          <a:stretch>
            <a:fillRect/>
          </a:stretch>
        </p:blipFill>
        <p:spPr>
          <a:xfrm>
            <a:off x="5589287" y="1503618"/>
            <a:ext cx="3023353" cy="4899420"/>
          </a:xfrm>
          <a:prstGeom prst="rect">
            <a:avLst/>
          </a:prstGeom>
        </p:spPr>
      </p:pic>
      <p:sp>
        <p:nvSpPr>
          <p:cNvPr id="6" name="Rounded Rectangle 5"/>
          <p:cNvSpPr/>
          <p:nvPr/>
        </p:nvSpPr>
        <p:spPr>
          <a:xfrm>
            <a:off x="1066800" y="4660646"/>
            <a:ext cx="4419600" cy="17423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mc:Choice xmlns:p14="http://schemas.microsoft.com/office/powerpoint/2010/main" Requires="p14">
          <p:contentPart p14:bwMode="auto" r:id="rId4">
            <p14:nvContentPartPr>
              <p14:cNvPr id="8" name="Ink 7"/>
              <p14:cNvContentPartPr/>
              <p14:nvPr/>
            </p14:nvContentPartPr>
            <p14:xfrm>
              <a:off x="6525720" y="1401120"/>
              <a:ext cx="1324800" cy="4896360"/>
            </p14:xfrm>
          </p:contentPart>
        </mc:Choice>
        <mc:Fallback>
          <p:pic>
            <p:nvPicPr>
              <p:cNvPr id="8" name="Ink 7"/>
              <p:cNvPicPr/>
              <p:nvPr/>
            </p:nvPicPr>
            <p:blipFill>
              <a:blip r:embed="rId5"/>
              <a:stretch>
                <a:fillRect/>
              </a:stretch>
            </p:blipFill>
            <p:spPr>
              <a:xfrm>
                <a:off x="6514920" y="1391760"/>
                <a:ext cx="1346760" cy="4914360"/>
              </a:xfrm>
              <a:prstGeom prst="rect">
                <a:avLst/>
              </a:prstGeom>
            </p:spPr>
          </p:pic>
        </mc:Fallback>
      </mc:AlternateContent>
    </p:spTree>
    <p:extLst>
      <p:ext uri="{BB962C8B-B14F-4D97-AF65-F5344CB8AC3E}">
        <p14:creationId xmlns:p14="http://schemas.microsoft.com/office/powerpoint/2010/main" val="393323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500"/>
                                        <p:tgtEl>
                                          <p:spTgt spid="3">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Κύματα</a:t>
            </a:r>
            <a:endParaRPr lang="el-GR" dirty="0"/>
          </a:p>
        </p:txBody>
      </p:sp>
      <p:pic>
        <p:nvPicPr>
          <p:cNvPr id="8" name="Picture 7"/>
          <p:cNvPicPr>
            <a:picLocks noChangeAspect="1"/>
          </p:cNvPicPr>
          <p:nvPr/>
        </p:nvPicPr>
        <p:blipFill>
          <a:blip r:embed="rId2"/>
          <a:stretch>
            <a:fillRect/>
          </a:stretch>
        </p:blipFill>
        <p:spPr>
          <a:xfrm>
            <a:off x="522377" y="1474434"/>
            <a:ext cx="8114244" cy="4962525"/>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3401280" y="2426760"/>
              <a:ext cx="3960" cy="2880"/>
            </p14:xfrm>
          </p:contentPart>
        </mc:Choice>
        <mc:Fallback>
          <p:pic>
            <p:nvPicPr>
              <p:cNvPr id="3" name="Ink 2"/>
              <p:cNvPicPr/>
              <p:nvPr/>
            </p:nvPicPr>
            <p:blipFill>
              <a:blip r:embed="rId4"/>
              <a:stretch>
                <a:fillRect/>
              </a:stretch>
            </p:blipFill>
            <p:spPr>
              <a:xfrm>
                <a:off x="3395520" y="2420640"/>
                <a:ext cx="15840" cy="14760"/>
              </a:xfrm>
              <a:prstGeom prst="rect">
                <a:avLst/>
              </a:prstGeom>
            </p:spPr>
          </p:pic>
        </mc:Fallback>
      </mc:AlternateContent>
    </p:spTree>
    <p:extLst>
      <p:ext uri="{BB962C8B-B14F-4D97-AF65-F5344CB8AC3E}">
        <p14:creationId xmlns:p14="http://schemas.microsoft.com/office/powerpoint/2010/main" val="5326260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Κύματα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4443250" cy="4417330"/>
              </a:xfrm>
            </p:spPr>
            <p:txBody>
              <a:bodyPr/>
              <a:lstStyle/>
              <a:p>
                <a:r>
                  <a:rPr lang="el-GR" b="1" dirty="0" smtClean="0"/>
                  <a:t>Παράδειγμα:</a:t>
                </a:r>
              </a:p>
              <a:p>
                <a:pPr lvl="1"/>
                <a:r>
                  <a:rPr lang="el-GR" dirty="0" smtClean="0"/>
                  <a:t>Έστω ένα παλμός που κινείται προς τα δεξιά κατά μήκος του άξονα </a:t>
                </a:r>
                <a14:m>
                  <m:oMath xmlns:m="http://schemas.openxmlformats.org/officeDocument/2006/math">
                    <m:r>
                      <a:rPr lang="en-US" i="1" dirty="0" smtClean="0">
                        <a:latin typeface="Cambria Math" panose="02040503050406030204" pitchFamily="18" charset="0"/>
                      </a:rPr>
                      <m:t>𝑥</m:t>
                    </m:r>
                  </m:oMath>
                </a14:m>
                <a:r>
                  <a:rPr lang="en-US" dirty="0" smtClean="0"/>
                  <a:t> </a:t>
                </a:r>
                <a:r>
                  <a:rPr lang="el-GR" dirty="0" smtClean="0"/>
                  <a:t>και περιγράφεται ως </a:t>
                </a:r>
                <a:r>
                  <a:rPr lang="en-US" b="0" i="1" dirty="0" smtClean="0">
                    <a:latin typeface="Cambria Math" panose="02040503050406030204" pitchFamily="18" charset="0"/>
                  </a:rPr>
                  <a:t/>
                </a:r>
                <a:br>
                  <a:rPr lang="en-US" b="0" i="1" dirty="0" smtClean="0">
                    <a:latin typeface="Cambria Math" panose="02040503050406030204" pitchFamily="18" charset="0"/>
                  </a:rPr>
                </a:br>
                <a14:m>
                  <m:oMath xmlns:m="http://schemas.openxmlformats.org/officeDocument/2006/math">
                    <m:r>
                      <a:rPr lang="en-US" b="0" i="1" smtClean="0">
                        <a:latin typeface="Cambria Math" panose="02040503050406030204" pitchFamily="18" charset="0"/>
                      </a:rPr>
                      <m:t>𝑦</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𝑡</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sSup>
                          <m:sSupPr>
                            <m:ctrlPr>
                              <a:rPr lang="en-US" b="0" i="1" smtClean="0">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−3</m:t>
                            </m:r>
                            <m:r>
                              <a:rPr lang="en-US" i="1">
                                <a:latin typeface="Cambria Math" panose="02040503050406030204" pitchFamily="18" charset="0"/>
                              </a:rPr>
                              <m:t>𝑡</m:t>
                            </m:r>
                            <m:r>
                              <a:rPr lang="en-US" i="1">
                                <a:latin typeface="Cambria Math" panose="02040503050406030204" pitchFamily="18" charset="0"/>
                              </a:rPr>
                              <m:t>)</m:t>
                            </m:r>
                          </m:e>
                          <m:sup>
                            <m:r>
                              <a:rPr lang="en-US" b="0" i="1" smtClean="0">
                                <a:latin typeface="Cambria Math" panose="02040503050406030204" pitchFamily="18" charset="0"/>
                              </a:rPr>
                              <m:t>2</m:t>
                            </m:r>
                          </m:sup>
                        </m:sSup>
                        <m:r>
                          <a:rPr lang="en-US" b="0" i="1" smtClean="0">
                            <a:latin typeface="Cambria Math" panose="02040503050406030204" pitchFamily="18" charset="0"/>
                          </a:rPr>
                          <m:t>+1</m:t>
                        </m:r>
                      </m:den>
                    </m:f>
                  </m:oMath>
                </a14:m>
                <a:r>
                  <a:rPr lang="en-US" dirty="0" smtClean="0"/>
                  <a:t/>
                </a:r>
                <a:br>
                  <a:rPr lang="en-US" dirty="0" smtClean="0"/>
                </a:br>
                <a:endParaRPr lang="en-US" dirty="0" smtClean="0"/>
              </a:p>
              <a:p>
                <a:pPr marL="685800" lvl="2" indent="0">
                  <a:buNone/>
                </a:pPr>
                <a:r>
                  <a:rPr lang="el-GR" dirty="0"/>
                  <a:t>ό</a:t>
                </a:r>
                <a:r>
                  <a:rPr lang="el-GR" dirty="0" smtClean="0"/>
                  <a:t>που </a:t>
                </a:r>
                <a14:m>
                  <m:oMath xmlns:m="http://schemas.openxmlformats.org/officeDocument/2006/math">
                    <m:r>
                      <a:rPr lang="en-US" i="1">
                        <a:latin typeface="Cambria Math" panose="02040503050406030204" pitchFamily="18" charset="0"/>
                      </a:rPr>
                      <m:t>𝑥</m:t>
                    </m:r>
                  </m:oMath>
                </a14:m>
                <a:r>
                  <a:rPr lang="en-US" dirty="0" smtClean="0"/>
                  <a:t>,</a:t>
                </a:r>
                <a:r>
                  <a:rPr lang="el-GR" dirty="0" smtClean="0"/>
                  <a:t> </a:t>
                </a:r>
                <a14:m>
                  <m:oMath xmlns:m="http://schemas.openxmlformats.org/officeDocument/2006/math">
                    <m:r>
                      <a:rPr lang="en-US" i="1">
                        <a:latin typeface="Cambria Math" panose="02040503050406030204" pitchFamily="18" charset="0"/>
                      </a:rPr>
                      <m:t>𝑦</m:t>
                    </m:r>
                  </m:oMath>
                </a14:m>
                <a:r>
                  <a:rPr lang="en-US" dirty="0" smtClean="0"/>
                  <a:t> </a:t>
                </a:r>
                <a:r>
                  <a:rPr lang="el-GR" dirty="0" smtClean="0"/>
                  <a:t>σε εκατοστά και το </a:t>
                </a:r>
                <a14:m>
                  <m:oMath xmlns:m="http://schemas.openxmlformats.org/officeDocument/2006/math">
                    <m:r>
                      <a:rPr lang="en-US" i="1">
                        <a:latin typeface="Cambria Math" panose="02040503050406030204" pitchFamily="18" charset="0"/>
                      </a:rPr>
                      <m:t>𝑡</m:t>
                    </m:r>
                  </m:oMath>
                </a14:m>
                <a:r>
                  <a:rPr lang="en-US" dirty="0" smtClean="0"/>
                  <a:t> </a:t>
                </a:r>
                <a:r>
                  <a:rPr lang="el-GR" dirty="0" smtClean="0"/>
                  <a:t>σε δευτερόλεπτα.</a:t>
                </a:r>
                <a:r>
                  <a:rPr lang="en-US" dirty="0" smtClean="0"/>
                  <a:t> </a:t>
                </a:r>
              </a:p>
              <a:p>
                <a:pPr marL="685800" lvl="2" indent="0">
                  <a:buNone/>
                </a:pPr>
                <a:endParaRPr lang="en-US" dirty="0" smtClean="0"/>
              </a:p>
              <a:p>
                <a:r>
                  <a:rPr lang="el-GR" dirty="0" smtClean="0"/>
                  <a:t>Παλμοί για </a:t>
                </a:r>
                <a14:m>
                  <m:oMath xmlns:m="http://schemas.openxmlformats.org/officeDocument/2006/math">
                    <m:r>
                      <a:rPr lang="en-US" i="1">
                        <a:latin typeface="Cambria Math" panose="02040503050406030204" pitchFamily="18" charset="0"/>
                      </a:rPr>
                      <m:t>𝑡</m:t>
                    </m:r>
                    <m:r>
                      <a:rPr lang="en-US" b="0" i="1" smtClean="0">
                        <a:latin typeface="Cambria Math" panose="02040503050406030204" pitchFamily="18" charset="0"/>
                      </a:rPr>
                      <m:t>=0, 1, 2</m:t>
                    </m:r>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4443250" cy="4417330"/>
              </a:xfrm>
              <a:blipFill rotWithShape="0">
                <a:blip r:embed="rId2"/>
                <a:stretch>
                  <a:fillRect t="-1103" r="-823"/>
                </a:stretch>
              </a:blipFill>
            </p:spPr>
            <p:txBody>
              <a:bodyPr/>
              <a:lstStyle/>
              <a:p>
                <a:r>
                  <a:rPr lang="el-GR">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755959"/>
            <a:ext cx="3531209" cy="5703209"/>
          </a:xfrm>
          <a:prstGeom prst="rect">
            <a:avLst/>
          </a:prstGeom>
        </p:spPr>
      </p:pic>
      <mc:AlternateContent xmlns:mc="http://schemas.openxmlformats.org/markup-compatibility/2006">
        <mc:Choice xmlns:p14="http://schemas.microsoft.com/office/powerpoint/2010/main" Requires="p14">
          <p:contentPart p14:bwMode="auto" r:id="rId4">
            <p14:nvContentPartPr>
              <p14:cNvPr id="5" name="Ink 4"/>
              <p14:cNvContentPartPr/>
              <p14:nvPr/>
            </p14:nvContentPartPr>
            <p14:xfrm>
              <a:off x="7506720" y="1131480"/>
              <a:ext cx="849600" cy="3555360"/>
            </p14:xfrm>
          </p:contentPart>
        </mc:Choice>
        <mc:Fallback>
          <p:pic>
            <p:nvPicPr>
              <p:cNvPr id="5" name="Ink 4"/>
              <p:cNvPicPr/>
              <p:nvPr/>
            </p:nvPicPr>
            <p:blipFill>
              <a:blip r:embed="rId5"/>
              <a:stretch>
                <a:fillRect/>
              </a:stretch>
            </p:blipFill>
            <p:spPr>
              <a:xfrm>
                <a:off x="7497720" y="1122120"/>
                <a:ext cx="870480" cy="3575520"/>
              </a:xfrm>
              <a:prstGeom prst="rect">
                <a:avLst/>
              </a:prstGeom>
            </p:spPr>
          </p:pic>
        </mc:Fallback>
      </mc:AlternateContent>
    </p:spTree>
    <p:extLst>
      <p:ext uri="{BB962C8B-B14F-4D97-AF65-F5344CB8AC3E}">
        <p14:creationId xmlns:p14="http://schemas.microsoft.com/office/powerpoint/2010/main" val="367777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Κύματα</a:t>
            </a:r>
            <a:endParaRPr lang="el-GR" dirty="0"/>
          </a:p>
        </p:txBody>
      </p:sp>
      <p:sp>
        <p:nvSpPr>
          <p:cNvPr id="6" name="Content Placeholder 5"/>
          <p:cNvSpPr>
            <a:spLocks noGrp="1"/>
          </p:cNvSpPr>
          <p:nvPr>
            <p:ph idx="1"/>
          </p:nvPr>
        </p:nvSpPr>
        <p:spPr>
          <a:xfrm>
            <a:off x="738351" y="1371600"/>
            <a:ext cx="7415050" cy="5103130"/>
          </a:xfrm>
        </p:spPr>
        <p:txBody>
          <a:bodyPr>
            <a:normAutofit/>
          </a:bodyPr>
          <a:lstStyle/>
          <a:p>
            <a:r>
              <a:rPr lang="el-GR" b="1" dirty="0" smtClean="0"/>
              <a:t>Ημιτονοειδή κύματα</a:t>
            </a:r>
          </a:p>
          <a:p>
            <a:endParaRPr lang="el-GR" sz="1200" b="1" dirty="0" smtClean="0"/>
          </a:p>
        </p:txBody>
      </p:sp>
      <p:pic>
        <p:nvPicPr>
          <p:cNvPr id="30" name="Picture 29"/>
          <p:cNvPicPr>
            <a:picLocks noChangeAspect="1"/>
          </p:cNvPicPr>
          <p:nvPr/>
        </p:nvPicPr>
        <p:blipFill rotWithShape="1">
          <a:blip r:embed="rId2"/>
          <a:srcRect l="4878" b="3609"/>
          <a:stretch/>
        </p:blipFill>
        <p:spPr>
          <a:xfrm>
            <a:off x="1981200" y="2068710"/>
            <a:ext cx="5943600" cy="4419600"/>
          </a:xfrm>
          <a:prstGeom prst="rect">
            <a:avLst/>
          </a:prstGeom>
        </p:spPr>
      </p:pic>
    </p:spTree>
    <p:extLst>
      <p:ext uri="{BB962C8B-B14F-4D97-AF65-F5344CB8AC3E}">
        <p14:creationId xmlns:p14="http://schemas.microsoft.com/office/powerpoint/2010/main" val="54473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Κύματα</a:t>
            </a:r>
            <a:endParaRPr lang="el-GR" dirty="0"/>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738351" y="1371600"/>
                <a:ext cx="7415050" cy="5103130"/>
              </a:xfrm>
            </p:spPr>
            <p:txBody>
              <a:bodyPr>
                <a:normAutofit/>
              </a:bodyPr>
              <a:lstStyle/>
              <a:p>
                <a:r>
                  <a:rPr lang="el-GR" b="1" dirty="0" smtClean="0"/>
                  <a:t>Ημιτονοειδή κύματα</a:t>
                </a:r>
              </a:p>
              <a:p>
                <a:endParaRPr lang="el-GR" sz="1200" b="1" dirty="0" smtClean="0"/>
              </a:p>
              <a:p>
                <a:r>
                  <a:rPr lang="el-GR" b="1" dirty="0" smtClean="0"/>
                  <a:t>Μήκος κύματος </a:t>
                </a:r>
                <a14:m>
                  <m:oMath xmlns:m="http://schemas.openxmlformats.org/officeDocument/2006/math">
                    <m:r>
                      <a:rPr lang="el-GR" b="0" i="1" smtClean="0">
                        <a:latin typeface="Cambria Math" panose="02040503050406030204" pitchFamily="18" charset="0"/>
                      </a:rPr>
                      <m:t>𝜆</m:t>
                    </m:r>
                  </m:oMath>
                </a14:m>
                <a:endParaRPr lang="en-US" dirty="0" smtClean="0"/>
              </a:p>
              <a:p>
                <a:pPr lvl="1"/>
                <a:r>
                  <a:rPr lang="el-GR" dirty="0" smtClean="0"/>
                  <a:t>Απόσταση!</a:t>
                </a:r>
              </a:p>
              <a:p>
                <a:endParaRPr lang="el-GR" b="1" dirty="0" smtClean="0"/>
              </a:p>
              <a:p>
                <a:r>
                  <a:rPr lang="el-GR" b="1" dirty="0" smtClean="0"/>
                  <a:t>Περίοδος</a:t>
                </a:r>
                <a:r>
                  <a:rPr lang="en-US" b="1" dirty="0" smtClean="0"/>
                  <a:t> </a:t>
                </a:r>
                <a14:m>
                  <m:oMath xmlns:m="http://schemas.openxmlformats.org/officeDocument/2006/math">
                    <m:r>
                      <a:rPr lang="en-US" i="1">
                        <a:latin typeface="Cambria Math" panose="02040503050406030204" pitchFamily="18" charset="0"/>
                      </a:rPr>
                      <m:t>𝑇</m:t>
                    </m:r>
                  </m:oMath>
                </a14:m>
                <a:endParaRPr lang="el-GR" dirty="0" smtClean="0"/>
              </a:p>
              <a:p>
                <a:pPr lvl="1"/>
                <a:r>
                  <a:rPr lang="el-GR" dirty="0" smtClean="0"/>
                  <a:t>Χρόνος!</a:t>
                </a:r>
              </a:p>
              <a:p>
                <a:endParaRPr lang="el-GR" b="1" dirty="0" smtClean="0"/>
              </a:p>
              <a:p>
                <a:r>
                  <a:rPr lang="el-GR" b="1" dirty="0" smtClean="0"/>
                  <a:t>Συχνότητα</a:t>
                </a:r>
                <a:r>
                  <a:rPr lang="en-US" b="1" dirty="0" smtClean="0"/>
                  <a:t>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 </m:t>
                    </m:r>
                  </m:oMath>
                </a14:m>
                <a:r>
                  <a:rPr lang="el-GR" b="1" dirty="0" smtClean="0"/>
                  <a:t>	</a:t>
                </a:r>
              </a:p>
              <a:p>
                <a:pPr lvl="1"/>
                <a:r>
                  <a:rPr lang="el-GR" sz="1800" dirty="0" smtClean="0"/>
                  <a:t>Αριθμός κορυφών </a:t>
                </a:r>
                <a:br>
                  <a:rPr lang="el-GR" sz="1800" dirty="0" smtClean="0"/>
                </a:br>
                <a:r>
                  <a:rPr lang="el-GR" sz="1800" dirty="0" smtClean="0"/>
                  <a:t>ανά μονάδα χρόνου</a:t>
                </a:r>
              </a:p>
              <a:p>
                <a:pPr lvl="1"/>
                <a14:m>
                  <m:oMath xmlns:m="http://schemas.openxmlformats.org/officeDocument/2006/math">
                    <m:r>
                      <a:rPr lang="en-US" sz="1800" b="0" i="1" smtClean="0">
                        <a:latin typeface="Cambria Math" panose="02040503050406030204" pitchFamily="18" charset="0"/>
                      </a:rPr>
                      <m:t>𝑓</m:t>
                    </m:r>
                    <m:r>
                      <a:rPr lang="en-US" sz="1800" b="0" i="1" smtClean="0">
                        <a:latin typeface="Cambria Math" panose="02040503050406030204" pitchFamily="18" charset="0"/>
                      </a:rPr>
                      <m:t>=</m:t>
                    </m:r>
                    <m:f>
                      <m:fPr>
                        <m:type m:val="skw"/>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𝑇</m:t>
                        </m:r>
                      </m:den>
                    </m:f>
                  </m:oMath>
                </a14:m>
                <a:endParaRPr lang="el-GR" sz="1800" dirty="0" smtClean="0"/>
              </a:p>
              <a:p>
                <a:pPr lvl="1"/>
                <a:r>
                  <a:rPr lang="el-GR" sz="1800" dirty="0" smtClean="0"/>
                  <a:t>Μετριέται σε </a:t>
                </a:r>
                <a:r>
                  <a:rPr lang="en-US" sz="1800" dirty="0" smtClean="0"/>
                  <a:t>Hertz (Hz)</a:t>
                </a:r>
                <a:endParaRPr lang="el-GR" sz="1800" dirty="0" smtClean="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738351" y="1371600"/>
                <a:ext cx="7415050" cy="5103130"/>
              </a:xfrm>
              <a:blipFill rotWithShape="0">
                <a:blip r:embed="rId2"/>
                <a:stretch>
                  <a:fillRect t="-956" b="-3226"/>
                </a:stretch>
              </a:blipFill>
            </p:spPr>
            <p:txBody>
              <a:bodyPr/>
              <a:lstStyle/>
              <a:p>
                <a:r>
                  <a:rPr lang="el-GR">
                    <a:noFill/>
                  </a:rPr>
                  <a:t> </a:t>
                </a:r>
              </a:p>
            </p:txBody>
          </p:sp>
        </mc:Fallback>
      </mc:AlternateContent>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4091" b="53678"/>
          <a:stretch/>
        </p:blipFill>
        <p:spPr>
          <a:xfrm>
            <a:off x="4704423" y="1600200"/>
            <a:ext cx="2809981" cy="1828800"/>
          </a:xfrm>
          <a:prstGeom prst="rect">
            <a:avLst/>
          </a:prstGeom>
        </p:spPr>
      </p:pic>
      <p:cxnSp>
        <p:nvCxnSpPr>
          <p:cNvPr id="9" name="Elbow Connector 8"/>
          <p:cNvCxnSpPr/>
          <p:nvPr/>
        </p:nvCxnSpPr>
        <p:spPr>
          <a:xfrm flipV="1">
            <a:off x="3561423" y="1905000"/>
            <a:ext cx="1219200" cy="304800"/>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Elbow Connector 10"/>
          <p:cNvCxnSpPr/>
          <p:nvPr/>
        </p:nvCxnSpPr>
        <p:spPr>
          <a:xfrm>
            <a:off x="3561423" y="2209800"/>
            <a:ext cx="1219200" cy="784222"/>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b="85909"/>
          <a:stretch/>
        </p:blipFill>
        <p:spPr>
          <a:xfrm>
            <a:off x="4704423" y="800682"/>
            <a:ext cx="2809981" cy="799517"/>
          </a:xfrm>
          <a:prstGeom prst="rect">
            <a:avLst/>
          </a:prstGeom>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t="50351" b="32191"/>
          <a:stretch/>
        </p:blipFill>
        <p:spPr>
          <a:xfrm>
            <a:off x="4636101" y="3581400"/>
            <a:ext cx="2809981" cy="990600"/>
          </a:xfrm>
          <a:prstGeom prst="rect">
            <a:avLst/>
          </a:prstGeom>
        </p:spPr>
      </p:pic>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t="67809"/>
          <a:stretch/>
        </p:blipFill>
        <p:spPr>
          <a:xfrm>
            <a:off x="4642921" y="4574270"/>
            <a:ext cx="2809981" cy="1826530"/>
          </a:xfrm>
          <a:prstGeom prst="rect">
            <a:avLst/>
          </a:prstGeom>
        </p:spPr>
      </p:pic>
      <p:cxnSp>
        <p:nvCxnSpPr>
          <p:cNvPr id="15" name="Elbow Connector 14"/>
          <p:cNvCxnSpPr/>
          <p:nvPr/>
        </p:nvCxnSpPr>
        <p:spPr>
          <a:xfrm>
            <a:off x="2743200" y="3581400"/>
            <a:ext cx="2362200" cy="1295400"/>
          </a:xfrm>
          <a:prstGeom prst="bentConnector3">
            <a:avLst>
              <a:gd name="adj1" fmla="val 43868"/>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rot="16200000" flipH="1">
            <a:off x="3667691" y="4201091"/>
            <a:ext cx="1929492" cy="1707925"/>
          </a:xfrm>
          <a:prstGeom prst="bentConnector3">
            <a:avLst>
              <a:gd name="adj1" fmla="val 100206"/>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961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xEl>
                                              <p:pRg st="5" end="5"/>
                                            </p:txEl>
                                          </p:spTgt>
                                        </p:tgtEl>
                                        <p:attrNameLst>
                                          <p:attrName>style.visibility</p:attrName>
                                        </p:attrNameLst>
                                      </p:cBhvr>
                                      <p:to>
                                        <p:strVal val="visible"/>
                                      </p:to>
                                    </p:set>
                                    <p:animEffect transition="in" filter="fade">
                                      <p:cBhvr>
                                        <p:cTn id="40" dur="500"/>
                                        <p:tgtEl>
                                          <p:spTgt spid="6">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
                                            <p:txEl>
                                              <p:pRg st="6" end="6"/>
                                            </p:txEl>
                                          </p:spTgt>
                                        </p:tgtEl>
                                        <p:attrNameLst>
                                          <p:attrName>style.visibility</p:attrName>
                                        </p:attrNameLst>
                                      </p:cBhvr>
                                      <p:to>
                                        <p:strVal val="visible"/>
                                      </p:to>
                                    </p:set>
                                    <p:animEffect transition="in" filter="fade">
                                      <p:cBhvr>
                                        <p:cTn id="45" dur="500"/>
                                        <p:tgtEl>
                                          <p:spTgt spid="6">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par>
                                <p:cTn id="56" presetID="10" presetClass="entr" presetSubtype="0" fill="hold"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6">
                                            <p:txEl>
                                              <p:pRg st="8" end="8"/>
                                            </p:txEl>
                                          </p:spTgt>
                                        </p:tgtEl>
                                        <p:attrNameLst>
                                          <p:attrName>style.visibility</p:attrName>
                                        </p:attrNameLst>
                                      </p:cBhvr>
                                      <p:to>
                                        <p:strVal val="visible"/>
                                      </p:to>
                                    </p:set>
                                    <p:animEffect transition="in" filter="fade">
                                      <p:cBhvr>
                                        <p:cTn id="63" dur="500"/>
                                        <p:tgtEl>
                                          <p:spTgt spid="6">
                                            <p:txEl>
                                              <p:pRg st="8" end="8"/>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6">
                                            <p:txEl>
                                              <p:pRg st="9" end="9"/>
                                            </p:txEl>
                                          </p:spTgt>
                                        </p:tgtEl>
                                        <p:attrNameLst>
                                          <p:attrName>style.visibility</p:attrName>
                                        </p:attrNameLst>
                                      </p:cBhvr>
                                      <p:to>
                                        <p:strVal val="visible"/>
                                      </p:to>
                                    </p:set>
                                    <p:animEffect transition="in" filter="fade">
                                      <p:cBhvr>
                                        <p:cTn id="68" dur="500"/>
                                        <p:tgtEl>
                                          <p:spTgt spid="6">
                                            <p:txEl>
                                              <p:pRg st="9" end="9"/>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6">
                                            <p:txEl>
                                              <p:pRg st="10" end="10"/>
                                            </p:txEl>
                                          </p:spTgt>
                                        </p:tgtEl>
                                        <p:attrNameLst>
                                          <p:attrName>style.visibility</p:attrName>
                                        </p:attrNameLst>
                                      </p:cBhvr>
                                      <p:to>
                                        <p:strVal val="visible"/>
                                      </p:to>
                                    </p:set>
                                    <p:animEffect transition="in" filter="fade">
                                      <p:cBhvr>
                                        <p:cTn id="73" dur="500"/>
                                        <p:tgtEl>
                                          <p:spTgt spid="6">
                                            <p:txEl>
                                              <p:pRg st="10" end="1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6">
                                            <p:txEl>
                                              <p:pRg st="11" end="11"/>
                                            </p:txEl>
                                          </p:spTgt>
                                        </p:tgtEl>
                                        <p:attrNameLst>
                                          <p:attrName>style.visibility</p:attrName>
                                        </p:attrNameLst>
                                      </p:cBhvr>
                                      <p:to>
                                        <p:strVal val="visible"/>
                                      </p:to>
                                    </p:set>
                                    <p:animEffect transition="in" filter="fade">
                                      <p:cBhvr>
                                        <p:cTn id="78"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r>
              <a:rPr lang="en-US" dirty="0" smtClean="0"/>
              <a:t> (review…)</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1" y="1371600"/>
                <a:ext cx="7815235" cy="5029200"/>
              </a:xfrm>
            </p:spPr>
            <p:txBody>
              <a:bodyPr>
                <a:normAutofit/>
              </a:bodyPr>
              <a:lstStyle/>
              <a:p>
                <a:r>
                  <a:rPr lang="el-GR" b="1" dirty="0" smtClean="0"/>
                  <a:t>Ενέργεια Απλού Αρμονικού Ταλαντωτή</a:t>
                </a:r>
              </a:p>
              <a:p>
                <a:pPr lvl="1"/>
                <a:r>
                  <a:rPr lang="el-GR" b="1" dirty="0" smtClean="0"/>
                  <a:t>Κινητική Ενέργεια:</a:t>
                </a:r>
                <a:r>
                  <a:rPr lang="el-GR" dirty="0" smtClean="0"/>
                  <a:t> </a:t>
                </a:r>
                <a:r>
                  <a:rPr lang="el-GR" b="0" i="0" dirty="0" smtClean="0">
                    <a:latin typeface="Cambria Math" panose="02040503050406030204" pitchFamily="18" charset="0"/>
                  </a:rPr>
                  <a:t/>
                </a:r>
                <a:br>
                  <a:rPr lang="el-GR" b="0" i="0" dirty="0" smtClean="0">
                    <a:latin typeface="Cambria Math" panose="02040503050406030204" pitchFamily="18" charset="0"/>
                  </a:rPr>
                </a:br>
                <a14:m>
                  <m:oMath xmlns:m="http://schemas.openxmlformats.org/officeDocument/2006/math">
                    <m:r>
                      <a:rPr lang="el-GR" sz="2000" b="0" i="1" smtClean="0">
                        <a:latin typeface="Cambria Math" panose="02040503050406030204" pitchFamily="18" charset="0"/>
                      </a:rPr>
                      <m:t>𝛫</m:t>
                    </m:r>
                    <m:r>
                      <a:rPr lang="el-GR" sz="2000" b="0" i="0" smtClean="0">
                        <a:latin typeface="Cambria Math" panose="02040503050406030204" pitchFamily="18" charset="0"/>
                      </a:rPr>
                      <m:t>=</m:t>
                    </m:r>
                    <m:f>
                      <m:fPr>
                        <m:ctrlPr>
                          <a:rPr lang="el-GR" sz="2000" b="0" i="1" smtClean="0">
                            <a:latin typeface="Cambria Math" panose="02040503050406030204" pitchFamily="18" charset="0"/>
                          </a:rPr>
                        </m:ctrlPr>
                      </m:fPr>
                      <m:num>
                        <m:r>
                          <a:rPr lang="el-GR" sz="2000" b="0" i="1" smtClean="0">
                            <a:latin typeface="Cambria Math" panose="02040503050406030204" pitchFamily="18" charset="0"/>
                          </a:rPr>
                          <m:t>1</m:t>
                        </m:r>
                      </m:num>
                      <m:den>
                        <m:r>
                          <a:rPr lang="el-GR" sz="2000" b="0" i="1" smtClean="0">
                            <a:latin typeface="Cambria Math" panose="02040503050406030204" pitchFamily="18" charset="0"/>
                          </a:rPr>
                          <m:t>2</m:t>
                        </m:r>
                      </m:den>
                    </m:f>
                    <m:r>
                      <a:rPr lang="en-US" sz="2000" b="0" i="1" smtClean="0">
                        <a:latin typeface="Cambria Math" panose="02040503050406030204" pitchFamily="18" charset="0"/>
                      </a:rPr>
                      <m:t>𝑚</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𝑢</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f>
                      <m:fPr>
                        <m:ctrlPr>
                          <a:rPr lang="el-GR" sz="2000" i="1">
                            <a:latin typeface="Cambria Math" panose="02040503050406030204" pitchFamily="18" charset="0"/>
                          </a:rPr>
                        </m:ctrlPr>
                      </m:fPr>
                      <m:num>
                        <m:r>
                          <a:rPr lang="el-GR" sz="2000" i="1">
                            <a:latin typeface="Cambria Math" panose="02040503050406030204" pitchFamily="18" charset="0"/>
                          </a:rPr>
                          <m:t>1</m:t>
                        </m:r>
                      </m:num>
                      <m:den>
                        <m:r>
                          <a:rPr lang="el-GR" sz="2000" i="1">
                            <a:latin typeface="Cambria Math" panose="02040503050406030204" pitchFamily="18" charset="0"/>
                          </a:rPr>
                          <m:t>2</m:t>
                        </m:r>
                      </m:den>
                    </m:f>
                    <m:r>
                      <a:rPr lang="en-US" sz="2000" i="1">
                        <a:latin typeface="Cambria Math" panose="02040503050406030204" pitchFamily="18" charset="0"/>
                      </a:rPr>
                      <m:t>𝑚</m:t>
                    </m:r>
                    <m:sSup>
                      <m:sSupPr>
                        <m:ctrlPr>
                          <a:rPr lang="en-US" sz="2000" i="1" smtClean="0">
                            <a:latin typeface="Cambria Math" panose="02040503050406030204" pitchFamily="18" charset="0"/>
                          </a:rPr>
                        </m:ctrlPr>
                      </m:sSupPr>
                      <m:e>
                        <m:r>
                          <a:rPr lang="el-GR" sz="2000" b="0" i="1" smtClean="0">
                            <a:latin typeface="Cambria Math" panose="02040503050406030204" pitchFamily="18" charset="0"/>
                          </a:rPr>
                          <m:t>𝜔</m:t>
                        </m:r>
                      </m:e>
                      <m:sup>
                        <m:r>
                          <a:rPr lang="el-GR" sz="2000" b="0" i="1" smtClean="0">
                            <a:latin typeface="Cambria Math" panose="02040503050406030204" pitchFamily="18" charset="0"/>
                          </a:rPr>
                          <m:t>2</m:t>
                        </m:r>
                      </m:sup>
                    </m:sSup>
                    <m:func>
                      <m:funcPr>
                        <m:ctrlPr>
                          <a:rPr lang="en-US" sz="2000" b="0" i="1" smtClean="0">
                            <a:latin typeface="Cambria Math" panose="02040503050406030204" pitchFamily="18" charset="0"/>
                          </a:rPr>
                        </m:ctrlPr>
                      </m:funcPr>
                      <m:fName>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𝐴</m:t>
                            </m:r>
                          </m:e>
                          <m:sup>
                            <m:r>
                              <a:rPr lang="en-US" sz="2000" b="0" i="1" smtClean="0">
                                <a:latin typeface="Cambria Math" panose="02040503050406030204" pitchFamily="18" charset="0"/>
                              </a:rPr>
                              <m:t>2</m:t>
                            </m:r>
                          </m:sup>
                        </m:sSup>
                      </m:fName>
                      <m:e>
                        <m:func>
                          <m:funcPr>
                            <m:ctrlPr>
                              <a:rPr lang="en-US" sz="2000" i="1">
                                <a:latin typeface="Cambria Math" panose="02040503050406030204" pitchFamily="18" charset="0"/>
                              </a:rPr>
                            </m:ctrlPr>
                          </m:funcPr>
                          <m:fName>
                            <m:sSup>
                              <m:sSupPr>
                                <m:ctrlPr>
                                  <a:rPr lang="en-US" sz="2000" i="1">
                                    <a:latin typeface="Cambria Math" panose="02040503050406030204" pitchFamily="18" charset="0"/>
                                  </a:rPr>
                                </m:ctrlPr>
                              </m:sSupPr>
                              <m:e>
                                <m:r>
                                  <m:rPr>
                                    <m:sty m:val="p"/>
                                  </m:rPr>
                                  <a:rPr lang="en-US" sz="2000">
                                    <a:latin typeface="Cambria Math" panose="02040503050406030204" pitchFamily="18" charset="0"/>
                                  </a:rPr>
                                  <m:t>sin</m:t>
                                </m:r>
                              </m:e>
                              <m:sup>
                                <m:r>
                                  <a:rPr lang="en-US" sz="2000" i="1">
                                    <a:latin typeface="Cambria Math" panose="02040503050406030204" pitchFamily="18" charset="0"/>
                                  </a:rPr>
                                  <m:t>2</m:t>
                                </m:r>
                              </m:sup>
                            </m:sSup>
                          </m:fName>
                          <m:e>
                            <m:r>
                              <a:rPr lang="en-US" sz="2000" i="1">
                                <a:latin typeface="Cambria Math" panose="02040503050406030204" pitchFamily="18" charset="0"/>
                              </a:rPr>
                              <m:t>(</m:t>
                            </m:r>
                            <m:r>
                              <a:rPr lang="el-GR" sz="2000" i="1">
                                <a:latin typeface="Cambria Math" panose="02040503050406030204" pitchFamily="18" charset="0"/>
                              </a:rPr>
                              <m:t>𝜔</m:t>
                            </m:r>
                            <m:r>
                              <a:rPr lang="en-US" sz="2000" i="1">
                                <a:latin typeface="Cambria Math" panose="02040503050406030204" pitchFamily="18" charset="0"/>
                              </a:rPr>
                              <m:t>𝑡</m:t>
                            </m:r>
                            <m:r>
                              <a:rPr lang="en-US" sz="2000" i="1">
                                <a:latin typeface="Cambria Math" panose="02040503050406030204" pitchFamily="18" charset="0"/>
                              </a:rPr>
                              <m:t>+</m:t>
                            </m:r>
                            <m:r>
                              <a:rPr lang="el-GR" sz="2000" i="1">
                                <a:latin typeface="Cambria Math" panose="02040503050406030204" pitchFamily="18" charset="0"/>
                              </a:rPr>
                              <m:t>𝜑</m:t>
                            </m:r>
                            <m:r>
                              <a:rPr lang="el-GR" sz="2000" i="1">
                                <a:latin typeface="Cambria Math" panose="02040503050406030204" pitchFamily="18" charset="0"/>
                              </a:rPr>
                              <m:t>)</m:t>
                            </m:r>
                          </m:e>
                        </m:func>
                      </m:e>
                    </m:func>
                  </m:oMath>
                </a14:m>
                <a:endParaRPr lang="el-GR" b="1" dirty="0" smtClean="0"/>
              </a:p>
              <a:p>
                <a:pPr lvl="1"/>
                <a:r>
                  <a:rPr lang="el-GR" b="1" dirty="0" smtClean="0"/>
                  <a:t>Ελαστική Δυναμική Ενέργεια: </a:t>
                </a:r>
                <a:r>
                  <a:rPr lang="en-US" dirty="0" smtClean="0">
                    <a:latin typeface="Cambria Math" panose="02040503050406030204" pitchFamily="18" charset="0"/>
                  </a:rPr>
                  <a:t/>
                </a:r>
                <a:br>
                  <a:rPr lang="en-US" dirty="0" smtClean="0">
                    <a:latin typeface="Cambria Math" panose="02040503050406030204" pitchFamily="18" charset="0"/>
                  </a:rPr>
                </a:br>
                <a14:m>
                  <m:oMath xmlns:m="http://schemas.openxmlformats.org/officeDocument/2006/math">
                    <m:r>
                      <a:rPr lang="en-US" sz="2000" i="1" dirty="0">
                        <a:latin typeface="Cambria Math" panose="02040503050406030204" pitchFamily="18" charset="0"/>
                      </a:rPr>
                      <m:t>𝑈</m:t>
                    </m:r>
                    <m:r>
                      <a:rPr lang="el-GR" sz="2000">
                        <a:latin typeface="Cambria Math" panose="02040503050406030204" pitchFamily="18" charset="0"/>
                      </a:rPr>
                      <m:t>=</m:t>
                    </m:r>
                    <m:f>
                      <m:fPr>
                        <m:ctrlPr>
                          <a:rPr lang="el-GR" sz="2000" i="1">
                            <a:latin typeface="Cambria Math" panose="02040503050406030204" pitchFamily="18" charset="0"/>
                          </a:rPr>
                        </m:ctrlPr>
                      </m:fPr>
                      <m:num>
                        <m:r>
                          <a:rPr lang="el-GR" sz="2000" i="1">
                            <a:latin typeface="Cambria Math" panose="02040503050406030204" pitchFamily="18" charset="0"/>
                          </a:rPr>
                          <m:t>1</m:t>
                        </m:r>
                      </m:num>
                      <m:den>
                        <m:r>
                          <a:rPr lang="el-GR" sz="2000" i="1">
                            <a:latin typeface="Cambria Math" panose="02040503050406030204" pitchFamily="18" charset="0"/>
                          </a:rPr>
                          <m:t>2</m:t>
                        </m:r>
                      </m:den>
                    </m:f>
                    <m:r>
                      <a:rPr lang="en-US" sz="2000" b="0" i="1" smtClean="0">
                        <a:latin typeface="Cambria Math" panose="02040503050406030204" pitchFamily="18" charset="0"/>
                      </a:rPr>
                      <m:t>𝑘</m:t>
                    </m:r>
                    <m:sSup>
                      <m:sSupPr>
                        <m:ctrlPr>
                          <a:rPr lang="en-US" sz="2000" i="1">
                            <a:latin typeface="Cambria Math" panose="02040503050406030204" pitchFamily="18" charset="0"/>
                          </a:rPr>
                        </m:ctrlPr>
                      </m:sSupPr>
                      <m:e>
                        <m:r>
                          <a:rPr lang="en-US" sz="2000" b="0" i="1" smtClean="0">
                            <a:latin typeface="Cambria Math" panose="02040503050406030204" pitchFamily="18" charset="0"/>
                          </a:rPr>
                          <m:t>𝑥</m:t>
                        </m:r>
                      </m:e>
                      <m:sup>
                        <m:r>
                          <a:rPr lang="en-US" sz="2000" i="1">
                            <a:latin typeface="Cambria Math" panose="02040503050406030204" pitchFamily="18" charset="0"/>
                          </a:rPr>
                          <m:t>2</m:t>
                        </m:r>
                      </m:sup>
                    </m:sSup>
                    <m:r>
                      <a:rPr lang="el-GR" sz="2000" b="0" i="1" smtClean="0">
                        <a:latin typeface="Cambria Math" panose="02040503050406030204" pitchFamily="18" charset="0"/>
                      </a:rPr>
                      <m:t>=</m:t>
                    </m:r>
                    <m:f>
                      <m:fPr>
                        <m:ctrlPr>
                          <a:rPr lang="el-GR" sz="2000" i="1">
                            <a:latin typeface="Cambria Math" panose="02040503050406030204" pitchFamily="18" charset="0"/>
                          </a:rPr>
                        </m:ctrlPr>
                      </m:fPr>
                      <m:num>
                        <m:r>
                          <a:rPr lang="el-GR" sz="2000" i="1">
                            <a:latin typeface="Cambria Math" panose="02040503050406030204" pitchFamily="18" charset="0"/>
                          </a:rPr>
                          <m:t>1</m:t>
                        </m:r>
                      </m:num>
                      <m:den>
                        <m:r>
                          <a:rPr lang="el-GR" sz="2000" i="1">
                            <a:latin typeface="Cambria Math" panose="02040503050406030204" pitchFamily="18" charset="0"/>
                          </a:rPr>
                          <m:t>2</m:t>
                        </m:r>
                      </m:den>
                    </m:f>
                    <m:r>
                      <a:rPr lang="en-US" sz="2000" b="0" i="1" smtClean="0">
                        <a:latin typeface="Cambria Math" panose="02040503050406030204" pitchFamily="18" charset="0"/>
                      </a:rPr>
                      <m:t>𝑘</m:t>
                    </m:r>
                    <m:func>
                      <m:funcPr>
                        <m:ctrlPr>
                          <a:rPr lang="en-US" sz="2000" i="1">
                            <a:latin typeface="Cambria Math" panose="02040503050406030204" pitchFamily="18" charset="0"/>
                          </a:rPr>
                        </m:ctrlPr>
                      </m:funcPr>
                      <m:fName>
                        <m:sSup>
                          <m:sSupPr>
                            <m:ctrlPr>
                              <a:rPr lang="en-US" sz="2000" i="1">
                                <a:latin typeface="Cambria Math" panose="02040503050406030204" pitchFamily="18" charset="0"/>
                              </a:rPr>
                            </m:ctrlPr>
                          </m:sSupPr>
                          <m:e>
                            <m:r>
                              <a:rPr lang="en-US" sz="2000" i="1">
                                <a:latin typeface="Cambria Math" panose="02040503050406030204" pitchFamily="18" charset="0"/>
                              </a:rPr>
                              <m:t>𝐴</m:t>
                            </m:r>
                          </m:e>
                          <m:sup>
                            <m:r>
                              <a:rPr lang="en-US" sz="2000" i="1">
                                <a:latin typeface="Cambria Math" panose="02040503050406030204" pitchFamily="18" charset="0"/>
                              </a:rPr>
                              <m:t>2</m:t>
                            </m:r>
                          </m:sup>
                        </m:sSup>
                      </m:fName>
                      <m:e>
                        <m:func>
                          <m:funcPr>
                            <m:ctrlPr>
                              <a:rPr lang="en-US" sz="2000" i="1">
                                <a:latin typeface="Cambria Math" panose="02040503050406030204" pitchFamily="18" charset="0"/>
                              </a:rPr>
                            </m:ctrlPr>
                          </m:funcPr>
                          <m:fName>
                            <m:sSup>
                              <m:sSupPr>
                                <m:ctrlPr>
                                  <a:rPr lang="en-US" sz="2000" i="1">
                                    <a:latin typeface="Cambria Math" panose="02040503050406030204" pitchFamily="18" charset="0"/>
                                  </a:rPr>
                                </m:ctrlPr>
                              </m:sSupPr>
                              <m:e>
                                <m:r>
                                  <m:rPr>
                                    <m:sty m:val="p"/>
                                  </m:rPr>
                                  <a:rPr lang="en-US" sz="2000">
                                    <a:latin typeface="Cambria Math" panose="02040503050406030204" pitchFamily="18" charset="0"/>
                                  </a:rPr>
                                  <m:t>cos</m:t>
                                </m:r>
                              </m:e>
                              <m:sup>
                                <m:r>
                                  <a:rPr lang="en-US" sz="2000" i="1">
                                    <a:latin typeface="Cambria Math" panose="02040503050406030204" pitchFamily="18" charset="0"/>
                                  </a:rPr>
                                  <m:t>2</m:t>
                                </m:r>
                              </m:sup>
                            </m:sSup>
                          </m:fName>
                          <m:e>
                            <m:r>
                              <a:rPr lang="en-US" sz="2000" i="1">
                                <a:latin typeface="Cambria Math" panose="02040503050406030204" pitchFamily="18" charset="0"/>
                              </a:rPr>
                              <m:t>(</m:t>
                            </m:r>
                            <m:r>
                              <a:rPr lang="el-GR" sz="2000" i="1">
                                <a:latin typeface="Cambria Math" panose="02040503050406030204" pitchFamily="18" charset="0"/>
                              </a:rPr>
                              <m:t>𝜔</m:t>
                            </m:r>
                            <m:r>
                              <a:rPr lang="en-US" sz="2000" i="1">
                                <a:latin typeface="Cambria Math" panose="02040503050406030204" pitchFamily="18" charset="0"/>
                              </a:rPr>
                              <m:t>𝑡</m:t>
                            </m:r>
                            <m:r>
                              <a:rPr lang="en-US" sz="2000" i="1">
                                <a:latin typeface="Cambria Math" panose="02040503050406030204" pitchFamily="18" charset="0"/>
                              </a:rPr>
                              <m:t>+</m:t>
                            </m:r>
                            <m:r>
                              <a:rPr lang="el-GR" sz="2000" i="1">
                                <a:latin typeface="Cambria Math" panose="02040503050406030204" pitchFamily="18" charset="0"/>
                              </a:rPr>
                              <m:t>𝜑</m:t>
                            </m:r>
                            <m:r>
                              <a:rPr lang="el-GR" sz="2000" i="1">
                                <a:latin typeface="Cambria Math" panose="02040503050406030204" pitchFamily="18" charset="0"/>
                              </a:rPr>
                              <m:t>)</m:t>
                            </m:r>
                          </m:e>
                        </m:func>
                      </m:e>
                    </m:func>
                  </m:oMath>
                </a14:m>
                <a:endParaRPr lang="en-US" b="1" dirty="0" smtClean="0"/>
              </a:p>
              <a:p>
                <a:endParaRPr lang="el-GR"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1" y="1371600"/>
                <a:ext cx="7815235" cy="5029200"/>
              </a:xfrm>
              <a:blipFill rotWithShape="0">
                <a:blip r:embed="rId3"/>
                <a:stretch>
                  <a:fillRect t="-970"/>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3833280" y="6787080"/>
              <a:ext cx="360" cy="360"/>
            </p14:xfrm>
          </p:contentPart>
        </mc:Choice>
        <mc:Fallback xmlns="">
          <p:pic>
            <p:nvPicPr>
              <p:cNvPr id="4" name="Ink 3"/>
              <p:cNvPicPr/>
              <p:nvPr/>
            </p:nvPicPr>
            <p:blipFill>
              <a:blip r:embed="rId5"/>
              <a:stretch>
                <a:fillRect/>
              </a:stretch>
            </p:blipFill>
            <p:spPr>
              <a:xfrm>
                <a:off x="3825720" y="6779520"/>
                <a:ext cx="15480" cy="15480"/>
              </a:xfrm>
              <a:prstGeom prst="rect">
                <a:avLst/>
              </a:prstGeom>
            </p:spPr>
          </p:pic>
        </mc:Fallback>
      </mc:AlternateContent>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8257" y="3860800"/>
            <a:ext cx="4107711" cy="2636292"/>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4922234" y="5105400"/>
                <a:ext cx="3355085" cy="78380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𝐸</m:t>
                          </m:r>
                        </m:e>
                        <m:sub>
                          <m:r>
                            <a:rPr lang="en-US" sz="2400" i="1">
                              <a:latin typeface="Cambria Math" panose="02040503050406030204" pitchFamily="18" charset="0"/>
                            </a:rPr>
                            <m:t>𝑚𝑒𝑐h</m:t>
                          </m:r>
                        </m:sub>
                      </m:sSub>
                      <m:r>
                        <a:rPr lang="en-US" sz="2400" i="1">
                          <a:latin typeface="Cambria Math" panose="02040503050406030204" pitchFamily="18" charset="0"/>
                        </a:rPr>
                        <m:t>=</m:t>
                      </m:r>
                      <m:r>
                        <a:rPr lang="en-US" sz="2400" i="1">
                          <a:latin typeface="Cambria Math" panose="02040503050406030204" pitchFamily="18" charset="0"/>
                        </a:rPr>
                        <m:t>𝐾</m:t>
                      </m:r>
                      <m:r>
                        <a:rPr lang="en-US" sz="2400" i="1">
                          <a:latin typeface="Cambria Math" panose="02040503050406030204" pitchFamily="18" charset="0"/>
                        </a:rPr>
                        <m:t>+</m:t>
                      </m:r>
                      <m:r>
                        <a:rPr lang="en-US" sz="2400" i="1">
                          <a:latin typeface="Cambria Math" panose="02040503050406030204" pitchFamily="18" charset="0"/>
                        </a:rPr>
                        <m:t>𝑈</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m:t>
                          </m:r>
                        </m:den>
                      </m:f>
                      <m:r>
                        <a:rPr lang="en-US" sz="2400" i="1">
                          <a:latin typeface="Cambria Math" panose="02040503050406030204" pitchFamily="18" charset="0"/>
                        </a:rPr>
                        <m:t>𝑘</m:t>
                      </m:r>
                      <m:sSup>
                        <m:sSupPr>
                          <m:ctrlPr>
                            <a:rPr lang="en-US" sz="2400" i="1">
                              <a:latin typeface="Cambria Math" panose="02040503050406030204" pitchFamily="18" charset="0"/>
                            </a:rPr>
                          </m:ctrlPr>
                        </m:sSupPr>
                        <m:e>
                          <m:r>
                            <a:rPr lang="en-US" sz="2400" i="1">
                              <a:latin typeface="Cambria Math" panose="02040503050406030204" pitchFamily="18" charset="0"/>
                            </a:rPr>
                            <m:t>𝐴</m:t>
                          </m:r>
                        </m:e>
                        <m:sup>
                          <m:r>
                            <a:rPr lang="en-US" sz="2400" i="1">
                              <a:latin typeface="Cambria Math" panose="02040503050406030204" pitchFamily="18" charset="0"/>
                            </a:rPr>
                            <m:t>2</m:t>
                          </m:r>
                        </m:sup>
                      </m:sSup>
                    </m:oMath>
                  </m:oMathPara>
                </a14:m>
                <a:endParaRPr lang="el-GR" sz="2400" dirty="0"/>
              </a:p>
            </p:txBody>
          </p:sp>
        </mc:Choice>
        <mc:Fallback xmlns="">
          <p:sp>
            <p:nvSpPr>
              <p:cNvPr id="6" name="Rectangle 5"/>
              <p:cNvSpPr>
                <a:spLocks noRot="1" noChangeAspect="1" noMove="1" noResize="1" noEditPoints="1" noAdjustHandles="1" noChangeArrowheads="1" noChangeShapeType="1" noTextEdit="1"/>
              </p:cNvSpPr>
              <p:nvPr/>
            </p:nvSpPr>
            <p:spPr>
              <a:xfrm>
                <a:off x="4922234" y="5105400"/>
                <a:ext cx="3355085" cy="783804"/>
              </a:xfrm>
              <a:prstGeom prst="rect">
                <a:avLst/>
              </a:prstGeom>
              <a:blipFill rotWithShape="0">
                <a:blip r:embed="rId7"/>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198762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Κύματα</a:t>
            </a:r>
            <a:endParaRPr lang="el-GR" dirty="0"/>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738350" y="1524000"/>
                <a:ext cx="7948449" cy="4953000"/>
              </a:xfrm>
            </p:spPr>
            <p:txBody>
              <a:bodyPr>
                <a:normAutofit fontScale="92500" lnSpcReduction="10000"/>
              </a:bodyPr>
              <a:lstStyle/>
              <a:p>
                <a:r>
                  <a:rPr lang="el-GR" b="1" dirty="0" smtClean="0"/>
                  <a:t>Κυματοσυνάρτηση </a:t>
                </a:r>
                <a:r>
                  <a:rPr lang="en-US" b="0" i="1" dirty="0" smtClean="0">
                    <a:latin typeface="Cambria Math" panose="02040503050406030204" pitchFamily="18" charset="0"/>
                  </a:rPr>
                  <a:t/>
                </a:r>
                <a:br>
                  <a:rPr lang="en-US" b="0" i="1" dirty="0" smtClean="0">
                    <a:latin typeface="Cambria Math" panose="02040503050406030204" pitchFamily="18" charset="0"/>
                  </a:rPr>
                </a:br>
                <a14:m>
                  <m:oMath xmlns:m="http://schemas.openxmlformats.org/officeDocument/2006/math">
                    <m:r>
                      <a:rPr lang="en-US" b="0" i="1" smtClean="0">
                        <a:latin typeface="Cambria Math" panose="02040503050406030204" pitchFamily="18" charset="0"/>
                      </a:rPr>
                      <m:t>𝑦</m:t>
                    </m:r>
                    <m:d>
                      <m:dPr>
                        <m:ctrlPr>
                          <a:rPr lang="en-US"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𝐴</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2</m:t>
                                </m:r>
                                <m:r>
                                  <a:rPr lang="el-GR" i="1">
                                    <a:latin typeface="Cambria Math" panose="02040503050406030204" pitchFamily="18" charset="0"/>
                                  </a:rPr>
                                  <m:t>𝜋</m:t>
                                </m:r>
                              </m:num>
                              <m:den>
                                <m:r>
                                  <a:rPr lang="el-GR" i="1">
                                    <a:latin typeface="Cambria Math" panose="02040503050406030204" pitchFamily="18" charset="0"/>
                                  </a:rPr>
                                  <m:t>𝜆</m:t>
                                </m:r>
                              </m:den>
                            </m:f>
                            <m:d>
                              <m:dPr>
                                <m:ctrlPr>
                                  <a:rPr lang="el-GR" i="1">
                                    <a:latin typeface="Cambria Math" panose="02040503050406030204" pitchFamily="18" charset="0"/>
                                  </a:rPr>
                                </m:ctrlPr>
                              </m:dPr>
                              <m:e>
                                <m:r>
                                  <a:rPr lang="en-US" i="1">
                                    <a:latin typeface="Cambria Math" panose="02040503050406030204" pitchFamily="18" charset="0"/>
                                  </a:rPr>
                                  <m:t>𝑥</m:t>
                                </m:r>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𝑢𝑡</m:t>
                                </m:r>
                              </m:e>
                            </m:d>
                            <m:r>
                              <a:rPr lang="el-GR" b="0" i="1" smtClean="0">
                                <a:latin typeface="Cambria Math" panose="02040503050406030204" pitchFamily="18" charset="0"/>
                              </a:rPr>
                              <m:t>+</m:t>
                            </m:r>
                            <m:r>
                              <a:rPr lang="el-GR" b="0" i="1" smtClean="0">
                                <a:latin typeface="Cambria Math" panose="02040503050406030204" pitchFamily="18" charset="0"/>
                              </a:rPr>
                              <m:t>𝜑</m:t>
                            </m:r>
                          </m:e>
                        </m:d>
                      </m:e>
                    </m:func>
                  </m:oMath>
                </a14:m>
                <a:endParaRPr lang="en-US" dirty="0" smtClean="0"/>
              </a:p>
              <a:p>
                <a:r>
                  <a:rPr lang="el-GR" b="1" dirty="0" smtClean="0"/>
                  <a:t>Ταχύτητα διάδοσης</a:t>
                </a:r>
                <a:r>
                  <a:rPr lang="el-GR" b="0" i="1" dirty="0" smtClean="0">
                    <a:latin typeface="Cambria Math" panose="02040503050406030204" pitchFamily="18" charset="0"/>
                  </a:rPr>
                  <a:t/>
                </a:r>
                <a:br>
                  <a:rPr lang="el-GR" b="0" i="1" dirty="0" smtClean="0">
                    <a:latin typeface="Cambria Math" panose="02040503050406030204" pitchFamily="18" charset="0"/>
                  </a:rPr>
                </a:b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f>
                      <m:fPr>
                        <m:ctrlPr>
                          <a:rPr lang="en-US" i="1" smtClean="0">
                            <a:latin typeface="Cambria Math" panose="02040503050406030204" pitchFamily="18" charset="0"/>
                          </a:rPr>
                        </m:ctrlPr>
                      </m:fPr>
                      <m:num>
                        <m:r>
                          <m:rPr>
                            <m:sty m:val="p"/>
                          </m:rPr>
                          <a:rPr lang="el-GR" b="0" i="0" smtClean="0">
                            <a:latin typeface="Cambria Math" panose="02040503050406030204" pitchFamily="18" charset="0"/>
                          </a:rPr>
                          <m:t>Δ</m:t>
                        </m:r>
                        <m:r>
                          <a:rPr lang="en-US" b="0" i="1" smtClean="0">
                            <a:latin typeface="Cambria Math" panose="02040503050406030204" pitchFamily="18" charset="0"/>
                          </a:rPr>
                          <m:t>𝑥</m:t>
                        </m:r>
                      </m:num>
                      <m:den>
                        <m:r>
                          <m:rPr>
                            <m:sty m:val="p"/>
                          </m:rPr>
                          <a:rPr lang="el-GR" b="0" i="0" smtClean="0">
                            <a:latin typeface="Cambria Math" panose="02040503050406030204" pitchFamily="18" charset="0"/>
                          </a:rPr>
                          <m:t>Δ</m:t>
                        </m:r>
                        <m:r>
                          <a:rPr lang="en-US" b="0" i="1" smtClean="0">
                            <a:latin typeface="Cambria Math" panose="02040503050406030204" pitchFamily="18" charset="0"/>
                          </a:rPr>
                          <m:t>𝑡</m:t>
                        </m:r>
                      </m:den>
                    </m:f>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l-GR" b="0" i="1" smtClean="0">
                            <a:latin typeface="Cambria Math" panose="02040503050406030204" pitchFamily="18" charset="0"/>
                          </a:rPr>
                          <m:t>𝜆</m:t>
                        </m:r>
                      </m:num>
                      <m:den>
                        <m:r>
                          <a:rPr lang="el-GR" b="0" i="1" smtClean="0">
                            <a:latin typeface="Cambria Math" panose="02040503050406030204" pitchFamily="18" charset="0"/>
                          </a:rPr>
                          <m:t>𝛵</m:t>
                        </m:r>
                      </m:den>
                    </m:f>
                    <m:r>
                      <a:rPr lang="en-US" b="0" i="0" smtClean="0">
                        <a:latin typeface="Cambria Math" panose="02040503050406030204" pitchFamily="18" charset="0"/>
                      </a:rPr>
                      <m:t>=</m:t>
                    </m:r>
                    <m:r>
                      <a:rPr lang="el-GR" b="0" i="1" smtClean="0">
                        <a:latin typeface="Cambria Math" panose="02040503050406030204" pitchFamily="18" charset="0"/>
                      </a:rPr>
                      <m:t>𝜆</m:t>
                    </m:r>
                    <m:r>
                      <a:rPr lang="en-US" b="0" i="1" smtClean="0">
                        <a:latin typeface="Cambria Math" panose="02040503050406030204" pitchFamily="18" charset="0"/>
                      </a:rPr>
                      <m:t>𝑓</m:t>
                    </m:r>
                  </m:oMath>
                </a14:m>
                <a:endParaRPr lang="el-GR" i="1" dirty="0" smtClean="0"/>
              </a:p>
              <a:p>
                <a:r>
                  <a:rPr lang="el-GR" b="1" dirty="0" err="1" smtClean="0"/>
                  <a:t>Κυματαριθμός</a:t>
                </a:r>
                <a:r>
                  <a:rPr lang="el-GR" b="1" dirty="0" smtClean="0"/>
                  <a:t> </a:t>
                </a:r>
                <a:r>
                  <a:rPr lang="el-GR" i="1" dirty="0" smtClean="0">
                    <a:latin typeface="Cambria Math" panose="02040503050406030204" pitchFamily="18" charset="0"/>
                  </a:rPr>
                  <a:t/>
                </a:r>
                <a:br>
                  <a:rPr lang="el-GR" i="1" dirty="0" smtClean="0">
                    <a:latin typeface="Cambria Math" panose="02040503050406030204" pitchFamily="18" charset="0"/>
                  </a:rPr>
                </a:b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2</m:t>
                        </m:r>
                        <m:r>
                          <a:rPr lang="el-GR" b="0" i="1" smtClean="0">
                            <a:latin typeface="Cambria Math" panose="02040503050406030204" pitchFamily="18" charset="0"/>
                          </a:rPr>
                          <m:t>𝜋</m:t>
                        </m:r>
                      </m:num>
                      <m:den>
                        <m:r>
                          <a:rPr lang="el-GR" b="0" i="1" smtClean="0">
                            <a:latin typeface="Cambria Math" panose="02040503050406030204" pitchFamily="18" charset="0"/>
                          </a:rPr>
                          <m:t>𝜆</m:t>
                        </m:r>
                      </m:den>
                    </m:f>
                  </m:oMath>
                </a14:m>
                <a:endParaRPr lang="el-GR" dirty="0" smtClean="0"/>
              </a:p>
              <a:p>
                <a:r>
                  <a:rPr lang="el-GR" b="1" dirty="0" smtClean="0"/>
                  <a:t>Κυκλική συχνότητα </a:t>
                </a:r>
                <a:br>
                  <a:rPr lang="el-GR" b="1" dirty="0" smtClean="0"/>
                </a:br>
                <a14:m>
                  <m:oMath xmlns:m="http://schemas.openxmlformats.org/officeDocument/2006/math">
                    <m:r>
                      <a:rPr lang="el-GR" b="0" i="1" smtClean="0">
                        <a:latin typeface="Cambria Math" panose="02040503050406030204" pitchFamily="18" charset="0"/>
                      </a:rPr>
                      <m:t>𝜔</m:t>
                    </m:r>
                    <m:r>
                      <a:rPr lang="el-GR" b="0" i="1" smtClean="0">
                        <a:latin typeface="Cambria Math" panose="02040503050406030204" pitchFamily="18" charset="0"/>
                      </a:rPr>
                      <m:t>=2</m:t>
                    </m:r>
                    <m:r>
                      <a:rPr lang="el-GR" b="0" i="1" smtClean="0">
                        <a:latin typeface="Cambria Math" panose="02040503050406030204" pitchFamily="18" charset="0"/>
                      </a:rPr>
                      <m:t>𝜋</m:t>
                    </m:r>
                    <m:r>
                      <a:rPr lang="en-US" b="0" i="1" smtClean="0">
                        <a:latin typeface="Cambria Math" panose="02040503050406030204" pitchFamily="18" charset="0"/>
                      </a:rPr>
                      <m:t>𝑓</m:t>
                    </m:r>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2</m:t>
                        </m:r>
                        <m:r>
                          <a:rPr lang="el-GR" b="0" i="1" smtClean="0">
                            <a:latin typeface="Cambria Math" panose="02040503050406030204" pitchFamily="18" charset="0"/>
                          </a:rPr>
                          <m:t>𝜋</m:t>
                        </m:r>
                      </m:num>
                      <m:den>
                        <m:r>
                          <a:rPr lang="el-GR" b="0" i="1" smtClean="0">
                            <a:latin typeface="Cambria Math" panose="02040503050406030204" pitchFamily="18" charset="0"/>
                          </a:rPr>
                          <m:t>𝛵</m:t>
                        </m:r>
                      </m:den>
                    </m:f>
                  </m:oMath>
                </a14:m>
                <a:endParaRPr lang="el-GR" i="1" dirty="0" smtClean="0"/>
              </a:p>
              <a:p>
                <a:r>
                  <a:rPr lang="el-GR" b="1" dirty="0" smtClean="0"/>
                  <a:t>Οπότε</a:t>
                </a:r>
                <a:r>
                  <a:rPr lang="el-GR" dirty="0" smtClean="0"/>
                  <a:t> </a:t>
                </a:r>
                <a:br>
                  <a:rPr lang="el-GR" dirty="0" smtClean="0"/>
                </a:br>
                <a14:m>
                  <m:oMath xmlns:m="http://schemas.openxmlformats.org/officeDocument/2006/math">
                    <m:r>
                      <a:rPr lang="en-US" i="1">
                        <a:latin typeface="Cambria Math" panose="02040503050406030204" pitchFamily="18" charset="0"/>
                      </a:rPr>
                      <m:t>𝑦</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𝐴</m:t>
                    </m:r>
                    <m:func>
                      <m:funcPr>
                        <m:ctrlPr>
                          <a:rPr lang="en-US" i="1">
                            <a:latin typeface="Cambria Math" panose="02040503050406030204" pitchFamily="18" charset="0"/>
                          </a:rPr>
                        </m:ctrlPr>
                      </m:funcPr>
                      <m:fName>
                        <m:r>
                          <m:rPr>
                            <m:sty m:val="p"/>
                          </m:rPr>
                          <a:rPr lang="en-US">
                            <a:latin typeface="Cambria Math" panose="02040503050406030204" pitchFamily="18" charset="0"/>
                          </a:rPr>
                          <m:t>sin</m:t>
                        </m:r>
                      </m:fName>
                      <m:e>
                        <m:d>
                          <m:dPr>
                            <m:ctrlPr>
                              <a:rPr lang="en-US" i="1">
                                <a:latin typeface="Cambria Math" panose="02040503050406030204" pitchFamily="18" charset="0"/>
                              </a:rPr>
                            </m:ctrlPr>
                          </m:dPr>
                          <m:e>
                            <m:r>
                              <a:rPr lang="en-US" i="1">
                                <a:latin typeface="Cambria Math" panose="02040503050406030204" pitchFamily="18" charset="0"/>
                              </a:rPr>
                              <m:t>𝑘𝑥</m:t>
                            </m:r>
                            <m:r>
                              <a:rPr lang="en-US" i="1">
                                <a:latin typeface="Cambria Math" panose="02040503050406030204" pitchFamily="18" charset="0"/>
                                <a:ea typeface="Cambria Math" panose="02040503050406030204" pitchFamily="18" charset="0"/>
                              </a:rPr>
                              <m:t>±</m:t>
                            </m:r>
                            <m:r>
                              <a:rPr lang="el-GR" i="1">
                                <a:latin typeface="Cambria Math" panose="02040503050406030204" pitchFamily="18" charset="0"/>
                                <a:ea typeface="Cambria Math" panose="02040503050406030204" pitchFamily="18" charset="0"/>
                              </a:rPr>
                              <m:t>𝜔</m:t>
                            </m:r>
                            <m:r>
                              <a:rPr lang="en-US" i="1">
                                <a:latin typeface="Cambria Math" panose="02040503050406030204" pitchFamily="18" charset="0"/>
                              </a:rPr>
                              <m:t>𝑡</m:t>
                            </m:r>
                            <m:r>
                              <a:rPr lang="el-GR" i="1">
                                <a:latin typeface="Cambria Math" panose="02040503050406030204" pitchFamily="18" charset="0"/>
                              </a:rPr>
                              <m:t>+</m:t>
                            </m:r>
                            <m:r>
                              <a:rPr lang="el-GR" i="1">
                                <a:latin typeface="Cambria Math" panose="02040503050406030204" pitchFamily="18" charset="0"/>
                              </a:rPr>
                              <m:t>𝜑</m:t>
                            </m:r>
                          </m:e>
                        </m:d>
                      </m:e>
                    </m:func>
                  </m:oMath>
                </a14:m>
                <a:endParaRPr lang="el-GR"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738350" y="1524000"/>
                <a:ext cx="7948449" cy="4953000"/>
              </a:xfrm>
              <a:blipFill rotWithShape="0">
                <a:blip r:embed="rId2"/>
                <a:stretch>
                  <a:fillRect t="-1599"/>
                </a:stretch>
              </a:blipFill>
            </p:spPr>
            <p:txBody>
              <a:bodyPr/>
              <a:lstStyle/>
              <a:p>
                <a:r>
                  <a:rPr lang="el-GR">
                    <a:noFill/>
                  </a:rPr>
                  <a:t> </a:t>
                </a:r>
              </a:p>
            </p:txBody>
          </p:sp>
        </mc:Fallback>
      </mc:AlternateContent>
    </p:spTree>
    <p:extLst>
      <p:ext uri="{BB962C8B-B14F-4D97-AF65-F5344CB8AC3E}">
        <p14:creationId xmlns:p14="http://schemas.microsoft.com/office/powerpoint/2010/main" val="347414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smtClean="0"/>
              <a:t>Συνεχίζεται... </a:t>
            </a:r>
            <a:r>
              <a:rPr lang="el-GR" dirty="0" smtClean="0">
                <a:sym typeface="Wingdings" panose="05000000000000000000" pitchFamily="2" charset="2"/>
              </a:rPr>
              <a:t></a:t>
            </a:r>
            <a:endParaRPr lang="el-GR" dirty="0"/>
          </a:p>
        </p:txBody>
      </p:sp>
    </p:spTree>
    <p:extLst>
      <p:ext uri="{BB962C8B-B14F-4D97-AF65-F5344CB8AC3E}">
        <p14:creationId xmlns:p14="http://schemas.microsoft.com/office/powerpoint/2010/main" val="1128594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2445757"/>
            <a:ext cx="2618231" cy="4031244"/>
          </a:xfrm>
          <a:prstGeom prst="rect">
            <a:avLst/>
          </a:prstGeom>
        </p:spPr>
      </p:pic>
      <p:sp>
        <p:nvSpPr>
          <p:cNvPr id="2" name="Title 1"/>
          <p:cNvSpPr>
            <a:spLocks noGrp="1"/>
          </p:cNvSpPr>
          <p:nvPr>
            <p:ph type="title"/>
          </p:nvPr>
        </p:nvSpPr>
        <p:spPr/>
        <p:txBody>
          <a:bodyPr>
            <a:normAutofit fontScale="90000"/>
          </a:bodyPr>
          <a:lstStyle/>
          <a:p>
            <a:r>
              <a:rPr lang="el-GR" dirty="0" smtClean="0"/>
              <a:t>Απλή Αρμονική Ταλάντωση</a:t>
            </a:r>
            <a:r>
              <a:rPr lang="en-US" dirty="0"/>
              <a:t> (review…)</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05400"/>
              </a:xfrm>
            </p:spPr>
            <p:txBody>
              <a:bodyPr>
                <a:normAutofit/>
              </a:bodyPr>
              <a:lstStyle/>
              <a:p>
                <a:r>
                  <a:rPr lang="el-GR" b="1" dirty="0" smtClean="0"/>
                  <a:t>Φθίνουσες ταλαντώσεις</a:t>
                </a:r>
              </a:p>
              <a:p>
                <a:pPr lvl="1"/>
                <a:r>
                  <a:rPr lang="el-GR" dirty="0" smtClean="0"/>
                  <a:t>Όταν η μηχανική ενέργεια φθίνει με το χρόνο, τότε η κίνηση λέγεται ότι είναι φθίνουσα ταλάντωση</a:t>
                </a:r>
              </a:p>
              <a:p>
                <a:pPr lvl="2"/>
                <a:r>
                  <a:rPr lang="el-GR" dirty="0" smtClean="0"/>
                  <a:t>Πιο κοντά στην πραγματικότητα:</a:t>
                </a:r>
              </a:p>
              <a:p>
                <a:pPr lvl="3"/>
                <a:r>
                  <a:rPr lang="el-GR" dirty="0" smtClean="0"/>
                  <a:t>τριβές, αντίσταση αέρα</a:t>
                </a:r>
                <a:endParaRPr lang="en-US" dirty="0" smtClean="0"/>
              </a:p>
              <a:p>
                <a:pPr marL="896112" lvl="3" indent="0">
                  <a:buNone/>
                </a:pPr>
                <a:endParaRPr lang="el-GR" dirty="0" smtClean="0"/>
              </a:p>
              <a:p>
                <a:pPr lvl="1"/>
                <a14:m>
                  <m:oMath xmlns:m="http://schemas.openxmlformats.org/officeDocument/2006/math">
                    <m:acc>
                      <m:accPr>
                        <m:chr m:val="⃗"/>
                        <m:ctrlPr>
                          <a:rPr lang="el-GR" i="1" smtClean="0">
                            <a:latin typeface="Cambria Math" panose="02040503050406030204" pitchFamily="18" charset="0"/>
                          </a:rPr>
                        </m:ctrlPr>
                      </m:accPr>
                      <m:e>
                        <m:r>
                          <a:rPr lang="en-US" b="0" i="1" smtClean="0">
                            <a:solidFill>
                              <a:srgbClr val="FF0000"/>
                            </a:solidFill>
                            <a:latin typeface="Cambria Math" panose="02040503050406030204" pitchFamily="18" charset="0"/>
                          </a:rPr>
                          <m:t>𝑅</m:t>
                        </m:r>
                      </m:e>
                    </m:acc>
                    <m:r>
                      <a:rPr lang="en-US" b="0" i="1" smtClean="0">
                        <a:latin typeface="Cambria Math" panose="02040503050406030204" pitchFamily="18" charset="0"/>
                      </a:rPr>
                      <m:t>=−</m:t>
                    </m:r>
                    <m:r>
                      <a:rPr lang="en-US" b="0" i="1" smtClean="0">
                        <a:latin typeface="Cambria Math" panose="02040503050406030204" pitchFamily="18" charset="0"/>
                      </a:rPr>
                      <m:t>𝑏</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𝑣</m:t>
                        </m:r>
                      </m:e>
                    </m:acc>
                    <m:r>
                      <a:rPr lang="el-GR" b="0" i="1" smtClean="0">
                        <a:latin typeface="Cambria Math" panose="02040503050406030204" pitchFamily="18" charset="0"/>
                      </a:rPr>
                      <m:t>=−</m:t>
                    </m:r>
                    <m:r>
                      <a:rPr lang="en-US" b="0" i="1" smtClean="0">
                        <a:latin typeface="Cambria Math" panose="02040503050406030204" pitchFamily="18" charset="0"/>
                      </a:rPr>
                      <m:t>𝑏</m:t>
                    </m:r>
                    <m:f>
                      <m:fPr>
                        <m:ctrlPr>
                          <a:rPr lang="en-US" b="0" i="1" smtClean="0">
                            <a:latin typeface="Cambria Math" panose="02040503050406030204" pitchFamily="18" charset="0"/>
                          </a:rPr>
                        </m:ctrlPr>
                      </m:fPr>
                      <m:num>
                        <m:r>
                          <a:rPr lang="en-US" b="0" i="1" smtClean="0">
                            <a:latin typeface="Cambria Math" panose="02040503050406030204" pitchFamily="18" charset="0"/>
                          </a:rPr>
                          <m:t>𝑑</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num>
                      <m:den>
                        <m:r>
                          <a:rPr lang="en-US" b="0" i="1" smtClean="0">
                            <a:latin typeface="Cambria Math" panose="02040503050406030204" pitchFamily="18" charset="0"/>
                          </a:rPr>
                          <m:t>𝑑𝑡</m:t>
                        </m:r>
                      </m:den>
                    </m:f>
                  </m:oMath>
                </a14:m>
                <a:r>
                  <a:rPr lang="en-US" dirty="0" smtClean="0"/>
                  <a:t> : </a:t>
                </a:r>
                <a:r>
                  <a:rPr lang="el-GR" dirty="0" smtClean="0"/>
                  <a:t>δύναμη επιβράδυνσης</a:t>
                </a:r>
                <a:endParaRPr lang="en-US" dirty="0" smtClean="0"/>
              </a:p>
              <a:p>
                <a:pPr lvl="2"/>
                <a:r>
                  <a:rPr lang="el-GR" dirty="0"/>
                  <a:t>Συντελεστής απόσβεσης </a:t>
                </a:r>
                <a14:m>
                  <m:oMath xmlns:m="http://schemas.openxmlformats.org/officeDocument/2006/math">
                    <m:r>
                      <a:rPr lang="en-US" i="1">
                        <a:latin typeface="Cambria Math" panose="02040503050406030204" pitchFamily="18" charset="0"/>
                      </a:rPr>
                      <m:t>𝑏</m:t>
                    </m:r>
                  </m:oMath>
                </a14:m>
                <a:endParaRPr lang="el-GR" dirty="0" smtClean="0"/>
              </a:p>
              <a:p>
                <a:pPr lvl="2"/>
                <a:r>
                  <a:rPr lang="el-GR" dirty="0" smtClean="0"/>
                  <a:t>Δρα πάντα </a:t>
                </a:r>
                <a:r>
                  <a:rPr lang="el-GR" b="1" i="1" dirty="0" smtClean="0"/>
                  <a:t>αντίθετα στην ταχύτητα </a:t>
                </a:r>
                <a:r>
                  <a:rPr lang="el-GR" dirty="0" smtClean="0"/>
                  <a:t>του </a:t>
                </a:r>
                <a:br>
                  <a:rPr lang="el-GR" dirty="0" smtClean="0"/>
                </a:br>
                <a:r>
                  <a:rPr lang="el-GR" dirty="0" smtClean="0"/>
                  <a:t>σώματος</a:t>
                </a:r>
              </a:p>
              <a:p>
                <a:pPr lvl="1"/>
                <a:endParaRPr lang="en-US" i="1" dirty="0">
                  <a:latin typeface="Cambria Math" panose="02040503050406030204" pitchFamily="18" charset="0"/>
                </a:endParaRPr>
              </a:p>
              <a:p>
                <a:pPr lvl="1"/>
                <a14:m>
                  <m:oMath xmlns:m="http://schemas.openxmlformats.org/officeDocument/2006/math">
                    <m:acc>
                      <m:accPr>
                        <m:chr m:val="⃗"/>
                        <m:ctrlPr>
                          <a:rPr lang="el-GR" i="1">
                            <a:latin typeface="Cambria Math" panose="02040503050406030204" pitchFamily="18" charset="0"/>
                          </a:rPr>
                        </m:ctrlPr>
                      </m:accPr>
                      <m:e>
                        <m:r>
                          <a:rPr lang="en-US" b="0" i="1" smtClean="0">
                            <a:solidFill>
                              <a:srgbClr val="00B050"/>
                            </a:solidFill>
                            <a:latin typeface="Cambria Math" panose="02040503050406030204" pitchFamily="18" charset="0"/>
                          </a:rPr>
                          <m:t>𝐹</m:t>
                        </m:r>
                      </m:e>
                    </m:acc>
                    <m:r>
                      <a:rPr lang="en-US" i="1">
                        <a:latin typeface="Cambria Math" panose="02040503050406030204" pitchFamily="18" charset="0"/>
                      </a:rPr>
                      <m:t>=−</m:t>
                    </m:r>
                    <m:r>
                      <a:rPr lang="en-US" b="0" i="1" smtClean="0">
                        <a:latin typeface="Cambria Math" panose="02040503050406030204" pitchFamily="18" charset="0"/>
                      </a:rPr>
                      <m:t>𝑘</m:t>
                    </m:r>
                    <m:acc>
                      <m:accPr>
                        <m:chr m:val="⃗"/>
                        <m:ctrlPr>
                          <a:rPr lang="en-US" i="1">
                            <a:latin typeface="Cambria Math" panose="02040503050406030204" pitchFamily="18" charset="0"/>
                          </a:rPr>
                        </m:ctrlPr>
                      </m:accPr>
                      <m:e>
                        <m:r>
                          <a:rPr lang="en-US" b="0" i="1" smtClean="0">
                            <a:latin typeface="Cambria Math" panose="02040503050406030204" pitchFamily="18" charset="0"/>
                          </a:rPr>
                          <m:t>𝑥</m:t>
                        </m:r>
                      </m:e>
                    </m:acc>
                  </m:oMath>
                </a14:m>
                <a:r>
                  <a:rPr lang="en-US" dirty="0"/>
                  <a:t> : </a:t>
                </a:r>
                <a:r>
                  <a:rPr lang="el-GR" dirty="0"/>
                  <a:t>δύναμη </a:t>
                </a:r>
                <a:r>
                  <a:rPr lang="el-GR" dirty="0" smtClean="0"/>
                  <a:t>επαναφοράς</a:t>
                </a: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05400"/>
              </a:xfrm>
              <a:blipFill rotWithShape="0">
                <a:blip r:embed="rId3"/>
                <a:stretch>
                  <a:fillRect t="-955"/>
                </a:stretch>
              </a:blipFill>
            </p:spPr>
            <p:txBody>
              <a:bodyPr/>
              <a:lstStyle/>
              <a:p>
                <a:r>
                  <a:rPr lang="el-GR">
                    <a:noFill/>
                  </a:rPr>
                  <a:t> </a:t>
                </a:r>
              </a:p>
            </p:txBody>
          </p:sp>
        </mc:Fallback>
      </mc:AlternateContent>
      <p:grpSp>
        <p:nvGrpSpPr>
          <p:cNvPr id="9" name="Group 8"/>
          <p:cNvGrpSpPr/>
          <p:nvPr/>
        </p:nvGrpSpPr>
        <p:grpSpPr>
          <a:xfrm>
            <a:off x="7696200" y="3886200"/>
            <a:ext cx="228600" cy="718066"/>
            <a:chOff x="7696200" y="3886200"/>
            <a:chExt cx="228600" cy="718066"/>
          </a:xfrm>
        </p:grpSpPr>
        <p:cxnSp>
          <p:nvCxnSpPr>
            <p:cNvPr id="7" name="Straight Arrow Connector 6"/>
            <p:cNvCxnSpPr/>
            <p:nvPr/>
          </p:nvCxnSpPr>
          <p:spPr>
            <a:xfrm>
              <a:off x="7696200" y="3886200"/>
              <a:ext cx="0" cy="5334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7696200" y="4234934"/>
                  <a:ext cx="228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l-GR" i="1" smtClean="0">
                                <a:solidFill>
                                  <a:prstClr val="black"/>
                                </a:solidFill>
                                <a:latin typeface="Cambria Math" panose="02040503050406030204" pitchFamily="18" charset="0"/>
                              </a:rPr>
                            </m:ctrlPr>
                          </m:accPr>
                          <m:e>
                            <m:r>
                              <a:rPr lang="en-US" i="1" smtClean="0">
                                <a:solidFill>
                                  <a:prstClr val="black"/>
                                </a:solidFill>
                                <a:latin typeface="Cambria Math" panose="02040503050406030204" pitchFamily="18" charset="0"/>
                              </a:rPr>
                              <m:t>𝑢</m:t>
                            </m:r>
                          </m:e>
                        </m:acc>
                      </m:oMath>
                    </m:oMathPara>
                  </a14:m>
                  <a:endParaRPr lang="el-GR" dirty="0">
                    <a:solidFill>
                      <a:prstClr val="black"/>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7696200" y="4234934"/>
                  <a:ext cx="228600" cy="369332"/>
                </a:xfrm>
                <a:prstGeom prst="rect">
                  <a:avLst/>
                </a:prstGeom>
                <a:blipFill rotWithShape="0">
                  <a:blip r:embed="rId6"/>
                  <a:stretch>
                    <a:fillRect r="-24324"/>
                  </a:stretch>
                </a:blipFill>
              </p:spPr>
              <p:txBody>
                <a:bodyPr/>
                <a:lstStyle/>
                <a:p>
                  <a:r>
                    <a:rPr lang="el-GR">
                      <a:noFill/>
                    </a:rPr>
                    <a:t> </a:t>
                  </a:r>
                </a:p>
              </p:txBody>
            </p:sp>
          </mc:Fallback>
        </mc:AlternateContent>
      </p:grpSp>
      <p:cxnSp>
        <p:nvCxnSpPr>
          <p:cNvPr id="6" name="Straight Arrow Connector 5"/>
          <p:cNvCxnSpPr/>
          <p:nvPr/>
        </p:nvCxnSpPr>
        <p:spPr>
          <a:xfrm flipV="1">
            <a:off x="7239000" y="4876800"/>
            <a:ext cx="0" cy="457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7467600" y="4876800"/>
            <a:ext cx="0" cy="45720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906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par>
                                <p:cTn id="58" presetID="10" presetClass="entr" presetSubtype="0" fill="hold" nodeType="with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142403" y="1371600"/>
            <a:ext cx="2537751" cy="1338184"/>
            <a:chOff x="6106848" y="1295425"/>
            <a:chExt cx="2537751" cy="1338184"/>
          </a:xfrm>
        </p:grpSpPr>
        <p:pic>
          <p:nvPicPr>
            <p:cNvPr id="10" name="Picture 9"/>
            <p:cNvPicPr>
              <a:picLocks noChangeAspect="1"/>
            </p:cNvPicPr>
            <p:nvPr/>
          </p:nvPicPr>
          <p:blipFill>
            <a:blip r:embed="rId2"/>
            <a:stretch>
              <a:fillRect/>
            </a:stretch>
          </p:blipFill>
          <p:spPr>
            <a:xfrm>
              <a:off x="6106848" y="1295425"/>
              <a:ext cx="2537751" cy="1338184"/>
            </a:xfrm>
            <a:prstGeom prst="rect">
              <a:avLst/>
            </a:prstGeom>
          </p:spPr>
        </p:pic>
        <mc:AlternateContent xmlns:mc="http://schemas.openxmlformats.org/markup-compatibility/2006" xmlns:a14="http://schemas.microsoft.com/office/drawing/2010/main">
          <mc:Choice Requires="a14">
            <p:sp>
              <p:nvSpPr>
                <p:cNvPr id="11" name="TextBox 10"/>
                <p:cNvSpPr txBox="1"/>
                <p:nvPr/>
              </p:nvSpPr>
              <p:spPr>
                <a:xfrm>
                  <a:off x="7620000" y="1749625"/>
                  <a:ext cx="135935" cy="207108"/>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sz="1200" i="1" smtClean="0">
                                <a:solidFill>
                                  <a:prstClr val="black"/>
                                </a:solidFill>
                                <a:latin typeface="Cambria Math" panose="02040503050406030204" pitchFamily="18" charset="0"/>
                              </a:rPr>
                            </m:ctrlPr>
                          </m:accPr>
                          <m:e>
                            <m:r>
                              <a:rPr lang="en-US" sz="1200" i="1" smtClean="0">
                                <a:solidFill>
                                  <a:prstClr val="black"/>
                                </a:solidFill>
                                <a:latin typeface="Cambria Math" panose="02040503050406030204" pitchFamily="18" charset="0"/>
                              </a:rPr>
                              <m:t>𝑅</m:t>
                            </m:r>
                          </m:e>
                        </m:acc>
                      </m:oMath>
                    </m:oMathPara>
                  </a14:m>
                  <a:endParaRPr lang="el-GR" sz="1200" dirty="0">
                    <a:solidFill>
                      <a:prstClr val="black"/>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7620000" y="1749625"/>
                  <a:ext cx="135935" cy="207108"/>
                </a:xfrm>
                <a:prstGeom prst="rect">
                  <a:avLst/>
                </a:prstGeom>
                <a:blipFill rotWithShape="0">
                  <a:blip r:embed="rId5"/>
                  <a:stretch>
                    <a:fillRect l="-27273" r="-27273" b="-5882"/>
                  </a:stretch>
                </a:blipFill>
              </p:spPr>
              <p:txBody>
                <a:bodyPr/>
                <a:lstStyle/>
                <a:p>
                  <a:r>
                    <a:rPr lang="el-GR">
                      <a:noFill/>
                    </a:rPr>
                    <a:t> </a:t>
                  </a:r>
                </a:p>
              </p:txBody>
            </p:sp>
          </mc:Fallback>
        </mc:AlternateContent>
      </p:grpSp>
      <p:sp>
        <p:nvSpPr>
          <p:cNvPr id="2" name="Title 1"/>
          <p:cNvSpPr>
            <a:spLocks noGrp="1"/>
          </p:cNvSpPr>
          <p:nvPr>
            <p:ph type="title"/>
          </p:nvPr>
        </p:nvSpPr>
        <p:spPr/>
        <p:txBody>
          <a:bodyPr>
            <a:normAutofit fontScale="90000"/>
          </a:bodyPr>
          <a:lstStyle/>
          <a:p>
            <a:r>
              <a:rPr lang="el-GR" dirty="0" smtClean="0"/>
              <a:t>Απλή Αρμονική Ταλάντωση</a:t>
            </a:r>
            <a:r>
              <a:rPr lang="en-US" dirty="0"/>
              <a:t> (review…)</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1" y="1371600"/>
                <a:ext cx="5891050" cy="5410200"/>
              </a:xfrm>
            </p:spPr>
            <p:txBody>
              <a:bodyPr>
                <a:normAutofit/>
              </a:bodyPr>
              <a:lstStyle/>
              <a:p>
                <a:r>
                  <a:rPr lang="el-GR" b="1" dirty="0" smtClean="0"/>
                  <a:t>Φθίνουσες ταλαντώσεις</a:t>
                </a:r>
              </a:p>
              <a:p>
                <a:pPr lvl="1"/>
                <a:r>
                  <a:rPr lang="el-GR" dirty="0" smtClean="0"/>
                  <a:t>Εφαρμόζοντας το 2</a:t>
                </a:r>
                <a:r>
                  <a:rPr lang="el-GR" baseline="30000" dirty="0" smtClean="0"/>
                  <a:t>ο</a:t>
                </a:r>
                <a:r>
                  <a:rPr lang="el-GR" dirty="0" smtClean="0"/>
                  <a:t> νόμο του </a:t>
                </a:r>
                <a:r>
                  <a:rPr lang="en-US" dirty="0" smtClean="0"/>
                  <a:t>Newton:</a:t>
                </a:r>
                <a:br>
                  <a:rPr lang="en-US" dirty="0" smtClean="0"/>
                </a:br>
                <a14:m>
                  <m:oMath xmlns:m="http://schemas.openxmlformats.org/officeDocument/2006/math">
                    <m:nary>
                      <m:naryPr>
                        <m:chr m:val="∑"/>
                        <m:subHide m:val="on"/>
                        <m:supHide m:val="on"/>
                        <m:ctrlPr>
                          <a:rPr lang="el-GR" i="1">
                            <a:latin typeface="Cambria Math" panose="02040503050406030204" pitchFamily="18" charset="0"/>
                          </a:rPr>
                        </m:ctrlPr>
                      </m:naryPr>
                      <m:sub/>
                      <m:sup/>
                      <m:e>
                        <m:sSub>
                          <m:sSubPr>
                            <m:ctrlPr>
                              <a:rPr lang="el-GR"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𝑥</m:t>
                            </m:r>
                          </m:sub>
                        </m:sSub>
                      </m:e>
                    </m:nary>
                    <m:r>
                      <a:rPr lang="en-US" i="1">
                        <a:latin typeface="Cambria Math" panose="02040503050406030204" pitchFamily="18" charset="0"/>
                      </a:rPr>
                      <m:t>=−</m:t>
                    </m:r>
                    <m:r>
                      <a:rPr lang="en-US" i="1">
                        <a:latin typeface="Cambria Math" panose="02040503050406030204" pitchFamily="18" charset="0"/>
                      </a:rPr>
                      <m:t>𝑘𝑥</m:t>
                    </m:r>
                    <m:r>
                      <a:rPr lang="en-US" i="1">
                        <a:latin typeface="Cambria Math" panose="02040503050406030204" pitchFamily="18" charset="0"/>
                      </a:rPr>
                      <m:t>−</m:t>
                    </m:r>
                    <m:r>
                      <a:rPr lang="en-US" i="1">
                        <a:latin typeface="Cambria Math" panose="02040503050406030204" pitchFamily="18" charset="0"/>
                      </a:rPr>
                      <m:t>𝑏𝑢</m:t>
                    </m:r>
                    <m:r>
                      <a:rPr lang="en-US" i="1">
                        <a:latin typeface="Cambria Math" panose="02040503050406030204" pitchFamily="18" charset="0"/>
                      </a:rPr>
                      <m:t>=</m:t>
                    </m:r>
                    <m:r>
                      <a:rPr lang="en-US" i="1">
                        <a:latin typeface="Cambria Math" panose="02040503050406030204" pitchFamily="18" charset="0"/>
                      </a:rPr>
                      <m:t>𝑚</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𝑥</m:t>
                        </m:r>
                      </m:sub>
                    </m:sSub>
                  </m:oMath>
                </a14:m>
                <a:r>
                  <a:rPr lang="en-US" dirty="0"/>
                  <a:t/>
                </a:r>
                <a:br>
                  <a:rPr lang="en-US" dirty="0"/>
                </a:br>
                <a14:m>
                  <m:oMath xmlns:m="http://schemas.openxmlformats.org/officeDocument/2006/math">
                    <m:r>
                      <a:rPr lang="en-US" i="1" smtClean="0">
                        <a:latin typeface="Cambria Math" panose="02040503050406030204" pitchFamily="18" charset="0"/>
                      </a:rPr>
                      <m:t>−</m:t>
                    </m:r>
                    <m:r>
                      <a:rPr lang="en-US" i="1">
                        <a:latin typeface="Cambria Math" panose="02040503050406030204" pitchFamily="18" charset="0"/>
                      </a:rPr>
                      <m:t>𝑘𝑥</m:t>
                    </m:r>
                    <m:r>
                      <a:rPr lang="en-US" i="1">
                        <a:latin typeface="Cambria Math" panose="02040503050406030204" pitchFamily="18" charset="0"/>
                      </a:rPr>
                      <m:t>−</m:t>
                    </m:r>
                    <m:r>
                      <a:rPr lang="en-US" i="1">
                        <a:latin typeface="Cambria Math" panose="02040503050406030204" pitchFamily="18" charset="0"/>
                      </a:rPr>
                      <m:t>𝑏</m:t>
                    </m:r>
                    <m:f>
                      <m:fPr>
                        <m:ctrlPr>
                          <a:rPr lang="en-US" i="1">
                            <a:latin typeface="Cambria Math" panose="02040503050406030204" pitchFamily="18" charset="0"/>
                          </a:rPr>
                        </m:ctrlPr>
                      </m:fPr>
                      <m:num>
                        <m:r>
                          <a:rPr lang="en-US" i="1">
                            <a:latin typeface="Cambria Math" panose="02040503050406030204" pitchFamily="18" charset="0"/>
                          </a:rPr>
                          <m:t>𝑑𝑥</m:t>
                        </m:r>
                      </m:num>
                      <m:den>
                        <m:r>
                          <a:rPr lang="en-US" i="1">
                            <a:latin typeface="Cambria Math" panose="02040503050406030204" pitchFamily="18" charset="0"/>
                          </a:rPr>
                          <m:t>𝑑𝑡</m:t>
                        </m:r>
                      </m:den>
                    </m:f>
                    <m:r>
                      <a:rPr lang="en-US" i="1">
                        <a:latin typeface="Cambria Math" panose="02040503050406030204" pitchFamily="18" charset="0"/>
                      </a:rPr>
                      <m:t>=</m:t>
                    </m:r>
                    <m:r>
                      <a:rPr lang="en-US" i="1">
                        <a:latin typeface="Cambria Math" panose="02040503050406030204" pitchFamily="18" charset="0"/>
                      </a:rPr>
                      <m:t>𝑚</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𝑑</m:t>
                            </m:r>
                          </m:e>
                          <m:sup>
                            <m:r>
                              <a:rPr lang="en-US" i="1">
                                <a:latin typeface="Cambria Math" panose="02040503050406030204" pitchFamily="18" charset="0"/>
                              </a:rPr>
                              <m:t>2</m:t>
                            </m:r>
                          </m:sup>
                        </m:sSup>
                        <m:r>
                          <a:rPr lang="en-US" i="1">
                            <a:latin typeface="Cambria Math" panose="02040503050406030204" pitchFamily="18" charset="0"/>
                          </a:rPr>
                          <m:t>𝑥</m:t>
                        </m:r>
                      </m:num>
                      <m:den>
                        <m:sSup>
                          <m:sSupPr>
                            <m:ctrlPr>
                              <a:rPr lang="en-US" i="1">
                                <a:latin typeface="Cambria Math" panose="02040503050406030204" pitchFamily="18" charset="0"/>
                              </a:rPr>
                            </m:ctrlPr>
                          </m:sSupPr>
                          <m:e>
                            <m:r>
                              <a:rPr lang="en-US" i="1">
                                <a:latin typeface="Cambria Math" panose="02040503050406030204" pitchFamily="18" charset="0"/>
                              </a:rPr>
                              <m:t>𝑑𝑡</m:t>
                            </m:r>
                          </m:e>
                          <m:sup>
                            <m:r>
                              <a:rPr lang="en-US" i="1">
                                <a:latin typeface="Cambria Math" panose="02040503050406030204" pitchFamily="18" charset="0"/>
                              </a:rPr>
                              <m:t>2</m:t>
                            </m:r>
                          </m:sup>
                        </m:sSup>
                      </m:den>
                    </m:f>
                  </m:oMath>
                </a14:m>
                <a:endParaRPr lang="en-US" dirty="0" smtClean="0"/>
              </a:p>
              <a:p>
                <a:pPr marL="365760" lvl="1" indent="0">
                  <a:buNone/>
                </a:pPr>
                <a:endParaRPr lang="el-GR" sz="1100" dirty="0" smtClean="0"/>
              </a:p>
              <a:p>
                <a:pPr lvl="1"/>
                <a:r>
                  <a:rPr lang="el-GR" dirty="0" smtClean="0"/>
                  <a:t>Η λύση της διαφορικής εξίσωσης</a:t>
                </a:r>
                <a:r>
                  <a:rPr lang="en-US" dirty="0" smtClean="0"/>
                  <a:t> </a:t>
                </a:r>
                <a:r>
                  <a:rPr lang="en-US" sz="1000" dirty="0"/>
                  <a:t/>
                </a:r>
                <a:br>
                  <a:rPr lang="en-US" sz="1000" dirty="0"/>
                </a:br>
                <a:r>
                  <a:rPr lang="en-US" b="0" i="1" dirty="0" smtClean="0">
                    <a:latin typeface="Cambria Math" panose="02040503050406030204" pitchFamily="18" charset="0"/>
                  </a:rPr>
                  <a:t/>
                </a:r>
                <a:br>
                  <a:rPr lang="en-US" b="0" i="1" dirty="0" smtClean="0">
                    <a:latin typeface="Cambria Math" panose="02040503050406030204" pitchFamily="18" charset="0"/>
                  </a:rPr>
                </a:br>
                <a:r>
                  <a:rPr lang="el-GR" b="0" i="1" dirty="0" smtClean="0">
                    <a:latin typeface="Cambria Math" panose="02040503050406030204" pitchFamily="18" charset="0"/>
                  </a:rPr>
                  <a:t>	</a:t>
                </a:r>
                <a14:m>
                  <m:oMath xmlns:m="http://schemas.openxmlformats.org/officeDocument/2006/math">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𝑏</m:t>
                                </m:r>
                              </m:num>
                              <m:den>
                                <m:r>
                                  <a:rPr lang="en-US" b="0" i="1" smtClean="0">
                                    <a:latin typeface="Cambria Math" panose="02040503050406030204" pitchFamily="18" charset="0"/>
                                  </a:rPr>
                                  <m:t>2</m:t>
                                </m:r>
                                <m:r>
                                  <a:rPr lang="en-US" b="0" i="1" smtClean="0">
                                    <a:latin typeface="Cambria Math" panose="02040503050406030204" pitchFamily="18" charset="0"/>
                                  </a:rPr>
                                  <m:t>𝑚</m:t>
                                </m:r>
                              </m:den>
                            </m:f>
                          </m:e>
                        </m:d>
                        <m:r>
                          <a:rPr lang="en-US" b="0" i="1" smtClean="0">
                            <a:latin typeface="Cambria Math" panose="02040503050406030204" pitchFamily="18" charset="0"/>
                          </a:rPr>
                          <m:t>𝑡</m:t>
                        </m:r>
                      </m:sup>
                    </m:sSup>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b="0" i="1" smtClean="0">
                                <a:latin typeface="Cambria Math" panose="02040503050406030204" pitchFamily="18" charset="0"/>
                              </a:rPr>
                            </m:ctrlPr>
                          </m:dPr>
                          <m:e>
                            <m:r>
                              <a:rPr lang="el-GR" b="0" i="1" smtClean="0">
                                <a:latin typeface="Cambria Math" panose="02040503050406030204" pitchFamily="18" charset="0"/>
                              </a:rPr>
                              <m:t>𝜔</m:t>
                            </m:r>
                            <m:r>
                              <a:rPr lang="en-US" b="0" i="1" smtClean="0">
                                <a:latin typeface="Cambria Math" panose="02040503050406030204" pitchFamily="18" charset="0"/>
                              </a:rPr>
                              <m:t>𝑡</m:t>
                            </m:r>
                            <m:r>
                              <a:rPr lang="en-US" b="0" i="1" smtClean="0">
                                <a:latin typeface="Cambria Math" panose="02040503050406030204" pitchFamily="18" charset="0"/>
                              </a:rPr>
                              <m:t>+</m:t>
                            </m:r>
                            <m:r>
                              <a:rPr lang="el-GR" b="0" i="1" smtClean="0">
                                <a:latin typeface="Cambria Math" panose="02040503050406030204" pitchFamily="18" charset="0"/>
                              </a:rPr>
                              <m:t>𝜑</m:t>
                            </m:r>
                          </m:e>
                        </m:d>
                      </m:e>
                    </m:func>
                  </m:oMath>
                </a14:m>
                <a:endParaRPr lang="el-GR" b="0" i="1" dirty="0" smtClean="0">
                  <a:latin typeface="Cambria Math" panose="02040503050406030204" pitchFamily="18" charset="0"/>
                </a:endParaRPr>
              </a:p>
              <a:p>
                <a:pPr lvl="1"/>
                <a:endParaRPr lang="el-GR" sz="900" dirty="0" smtClean="0"/>
              </a:p>
              <a:p>
                <a:pPr lvl="1"/>
                <a:r>
                  <a:rPr lang="el-GR" dirty="0" smtClean="0"/>
                  <a:t>Ενναλακτικά, </a:t>
                </a:r>
              </a:p>
              <a:p>
                <a:pPr marL="365760" lvl="1" indent="0">
                  <a:buNone/>
                </a:pPr>
                <a:endParaRPr lang="en-US" sz="700" dirty="0"/>
              </a:p>
              <a:p>
                <a:pPr marL="365760" lvl="1"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a:rPr lang="en-US" b="0" i="0" smtClean="0">
                          <a:latin typeface="Cambria Math" panose="02040503050406030204" pitchFamily="18" charset="0"/>
                        </a:rPr>
                        <m:t>=</m:t>
                      </m:r>
                      <m:r>
                        <a:rPr lang="en-US" b="0" i="1" smtClean="0">
                          <a:latin typeface="Cambria Math" panose="02040503050406030204" pitchFamily="18" charset="0"/>
                        </a:rPr>
                        <m:t>𝐴</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m:rPr>
                          <m:sty m:val="p"/>
                        </m:rPr>
                        <a:rPr lang="en-US" b="0" i="0" smtClean="0">
                          <a:latin typeface="Cambria Math" panose="02040503050406030204" pitchFamily="18" charset="0"/>
                        </a:rPr>
                        <m:t>cos</m:t>
                      </m:r>
                      <m:r>
                        <a:rPr lang="en-US" b="0" i="1" smtClean="0">
                          <a:latin typeface="Cambria Math" panose="02040503050406030204" pitchFamily="18" charset="0"/>
                        </a:rPr>
                        <m:t>⁡(</m:t>
                      </m:r>
                      <m:r>
                        <a:rPr lang="el-GR" b="0" i="1" smtClean="0">
                          <a:latin typeface="Cambria Math" panose="02040503050406030204" pitchFamily="18" charset="0"/>
                        </a:rPr>
                        <m:t>𝜔</m:t>
                      </m:r>
                      <m:r>
                        <a:rPr lang="en-US" b="0" i="1" smtClean="0">
                          <a:latin typeface="Cambria Math" panose="02040503050406030204" pitchFamily="18" charset="0"/>
                        </a:rPr>
                        <m:t>𝑡</m:t>
                      </m:r>
                      <m:r>
                        <a:rPr lang="en-US" b="0" i="1" smtClean="0">
                          <a:latin typeface="Cambria Math" panose="02040503050406030204" pitchFamily="18" charset="0"/>
                        </a:rPr>
                        <m:t>+</m:t>
                      </m:r>
                      <m:r>
                        <a:rPr lang="el-GR" b="0" i="1" smtClean="0">
                          <a:latin typeface="Cambria Math" panose="02040503050406030204" pitchFamily="18" charset="0"/>
                        </a:rPr>
                        <m:t>𝜑</m:t>
                      </m:r>
                      <m:r>
                        <a:rPr lang="el-GR" b="0" i="1" smtClean="0">
                          <a:latin typeface="Cambria Math" panose="02040503050406030204" pitchFamily="18" charset="0"/>
                        </a:rPr>
                        <m:t>)</m:t>
                      </m:r>
                    </m:oMath>
                  </m:oMathPara>
                </a14:m>
                <a:endParaRPr lang="el-GR" b="0" i="1" dirty="0" smtClean="0">
                  <a:latin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1" y="1371600"/>
                <a:ext cx="5891050" cy="5410200"/>
              </a:xfrm>
              <a:blipFill rotWithShape="0">
                <a:blip r:embed="rId6"/>
                <a:stretch>
                  <a:fillRect t="-901"/>
                </a:stretch>
              </a:blipFill>
            </p:spPr>
            <p:txBody>
              <a:bodyPr/>
              <a:lstStyle/>
              <a:p>
                <a:r>
                  <a:rPr lang="el-GR">
                    <a:noFill/>
                  </a:rPr>
                  <a:t> </a:t>
                </a:r>
              </a:p>
            </p:txBody>
          </p:sp>
        </mc:Fallback>
      </mc:AlternateContent>
      <p:grpSp>
        <p:nvGrpSpPr>
          <p:cNvPr id="5" name="Group 4"/>
          <p:cNvGrpSpPr/>
          <p:nvPr/>
        </p:nvGrpSpPr>
        <p:grpSpPr>
          <a:xfrm>
            <a:off x="5562600" y="3787989"/>
            <a:ext cx="3115999" cy="2725587"/>
            <a:chOff x="5562600" y="3787989"/>
            <a:chExt cx="3115999" cy="2725587"/>
          </a:xfrm>
        </p:grpSpPr>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62600" y="3787989"/>
              <a:ext cx="3115999" cy="2725587"/>
            </a:xfrm>
            <a:prstGeom prst="rect">
              <a:avLst/>
            </a:prstGeom>
          </p:spPr>
        </p:pic>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l="17118" t="11990" r="65764" b="80088"/>
            <a:stretch/>
          </p:blipFill>
          <p:spPr>
            <a:xfrm>
              <a:off x="7353300" y="3895725"/>
              <a:ext cx="533399" cy="215900"/>
            </a:xfrm>
            <a:prstGeom prst="rect">
              <a:avLst/>
            </a:prstGeom>
          </p:spPr>
        </p:pic>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l="70918" t="3604" r="14409" b="88009"/>
            <a:stretch/>
          </p:blipFill>
          <p:spPr>
            <a:xfrm>
              <a:off x="7881933" y="3886200"/>
              <a:ext cx="457200" cy="228600"/>
            </a:xfrm>
            <a:prstGeom prst="rect">
              <a:avLst/>
            </a:prstGeom>
          </p:spPr>
        </p:pic>
      </p:grpSp>
      <mc:AlternateContent xmlns:mc="http://schemas.openxmlformats.org/markup-compatibility/2006" xmlns:p14="http://schemas.microsoft.com/office/powerpoint/2010/main">
        <mc:Choice Requires="p14">
          <p:contentPart p14:bwMode="auto" r:id="rId8">
            <p14:nvContentPartPr>
              <p14:cNvPr id="4" name="Ink 3"/>
              <p14:cNvContentPartPr/>
              <p14:nvPr/>
            </p14:nvContentPartPr>
            <p14:xfrm>
              <a:off x="4541040" y="3111120"/>
              <a:ext cx="1440" cy="1080"/>
            </p14:xfrm>
          </p:contentPart>
        </mc:Choice>
        <mc:Fallback xmlns="">
          <p:pic>
            <p:nvPicPr>
              <p:cNvPr id="4" name="Ink 3"/>
              <p:cNvPicPr/>
              <p:nvPr/>
            </p:nvPicPr>
            <p:blipFill>
              <a:blip r:embed="rId9"/>
              <a:stretch>
                <a:fillRect/>
              </a:stretch>
            </p:blipFill>
            <p:spPr>
              <a:xfrm>
                <a:off x="4537800" y="3107880"/>
                <a:ext cx="7920" cy="7560"/>
              </a:xfrm>
              <a:prstGeom prst="rect">
                <a:avLst/>
              </a:prstGeom>
            </p:spPr>
          </p:pic>
        </mc:Fallback>
      </mc:AlternateContent>
    </p:spTree>
    <p:extLst>
      <p:ext uri="{BB962C8B-B14F-4D97-AF65-F5344CB8AC3E}">
        <p14:creationId xmlns:p14="http://schemas.microsoft.com/office/powerpoint/2010/main" val="24279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8177050" cy="5410200"/>
              </a:xfrm>
            </p:spPr>
            <p:txBody>
              <a:bodyPr>
                <a:normAutofit lnSpcReduction="10000"/>
              </a:bodyPr>
              <a:lstStyle/>
              <a:p>
                <a:r>
                  <a:rPr lang="el-GR" b="1" dirty="0" smtClean="0"/>
                  <a:t>Φθίνουσες ταλαντώσεις</a:t>
                </a:r>
              </a:p>
              <a:p>
                <a:pPr lvl="1"/>
                <a:r>
                  <a:rPr lang="el-GR" dirty="0" smtClean="0"/>
                  <a:t>Γωνιακή συχνότητα </a:t>
                </a:r>
                <a14:m>
                  <m:oMath xmlns:m="http://schemas.openxmlformats.org/officeDocument/2006/math">
                    <m:r>
                      <a:rPr lang="el-GR" b="0" i="1" smtClean="0">
                        <a:latin typeface="Cambria Math" panose="02040503050406030204" pitchFamily="18" charset="0"/>
                      </a:rPr>
                      <m:t>𝜔</m:t>
                    </m:r>
                    <m:r>
                      <a:rPr lang="el-GR" b="0" i="1" smtClean="0">
                        <a:latin typeface="Cambria Math" panose="02040503050406030204" pitchFamily="18" charset="0"/>
                      </a:rPr>
                      <m:t>=</m:t>
                    </m:r>
                    <m:rad>
                      <m:radPr>
                        <m:degHide m:val="on"/>
                        <m:ctrlPr>
                          <a:rPr lang="el-GR" b="0" i="1" smtClean="0">
                            <a:latin typeface="Cambria Math" panose="02040503050406030204" pitchFamily="18" charset="0"/>
                          </a:rPr>
                        </m:ctrlPr>
                      </m:radPr>
                      <m:deg/>
                      <m:e>
                        <m:f>
                          <m:fPr>
                            <m:ctrlPr>
                              <a:rPr lang="el-GR" b="0" i="1" smtClean="0">
                                <a:latin typeface="Cambria Math" panose="02040503050406030204" pitchFamily="18" charset="0"/>
                              </a:rPr>
                            </m:ctrlPr>
                          </m:fPr>
                          <m:num>
                            <m:r>
                              <a:rPr lang="en-US" b="0" i="1" smtClean="0">
                                <a:latin typeface="Cambria Math" panose="02040503050406030204" pitchFamily="18" charset="0"/>
                              </a:rPr>
                              <m:t>𝑘</m:t>
                            </m:r>
                          </m:num>
                          <m:den>
                            <m:r>
                              <a:rPr lang="en-US" b="0" i="1" smtClean="0">
                                <a:latin typeface="Cambria Math" panose="02040503050406030204" pitchFamily="18" charset="0"/>
                              </a:rPr>
                              <m:t>𝑚</m:t>
                            </m:r>
                          </m:den>
                        </m:f>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𝑏</m:t>
                                    </m:r>
                                  </m:num>
                                  <m:den>
                                    <m:r>
                                      <a:rPr lang="en-US" b="0" i="1" smtClean="0">
                                        <a:latin typeface="Cambria Math" panose="02040503050406030204" pitchFamily="18" charset="0"/>
                                      </a:rPr>
                                      <m:t>2</m:t>
                                    </m:r>
                                    <m:r>
                                      <a:rPr lang="en-US" b="0" i="1" smtClean="0">
                                        <a:latin typeface="Cambria Math" panose="02040503050406030204" pitchFamily="18" charset="0"/>
                                      </a:rPr>
                                      <m:t>𝑚</m:t>
                                    </m:r>
                                  </m:den>
                                </m:f>
                              </m:e>
                            </m:d>
                          </m:e>
                          <m:sup>
                            <m:r>
                              <a:rPr lang="en-US" b="0" i="1" smtClean="0">
                                <a:latin typeface="Cambria Math" panose="02040503050406030204" pitchFamily="18" charset="0"/>
                              </a:rPr>
                              <m:t>2</m:t>
                            </m:r>
                          </m:sup>
                        </m:sSup>
                      </m:e>
                    </m:rad>
                  </m:oMath>
                </a14:m>
                <a:endParaRPr lang="en-US" dirty="0" smtClean="0"/>
              </a:p>
              <a:p>
                <a:pPr lvl="1"/>
                <a:endParaRPr lang="en-US" dirty="0"/>
              </a:p>
              <a:p>
                <a:pPr lvl="1"/>
                <a:r>
                  <a:rPr lang="el-GR" dirty="0" smtClean="0"/>
                  <a:t>Η ποσότητα </a:t>
                </a:r>
                <a14:m>
                  <m:oMath xmlns:m="http://schemas.openxmlformats.org/officeDocument/2006/math">
                    <m:sSub>
                      <m:sSubPr>
                        <m:ctrlPr>
                          <a:rPr lang="el-GR" i="1" smtClean="0">
                            <a:latin typeface="Cambria Math" panose="02040503050406030204" pitchFamily="18" charset="0"/>
                          </a:rPr>
                        </m:ctrlPr>
                      </m:sSubPr>
                      <m:e>
                        <m:r>
                          <a:rPr lang="el-GR" b="0" i="1" smtClean="0">
                            <a:latin typeface="Cambria Math" panose="02040503050406030204" pitchFamily="18" charset="0"/>
                          </a:rPr>
                          <m:t>𝜔</m:t>
                        </m:r>
                      </m:e>
                      <m:sub>
                        <m:r>
                          <a:rPr lang="el-GR" b="0" i="1" smtClean="0">
                            <a:latin typeface="Cambria Math" panose="02040503050406030204" pitchFamily="18" charset="0"/>
                          </a:rPr>
                          <m:t>0</m:t>
                        </m:r>
                      </m:sub>
                    </m:sSub>
                    <m:r>
                      <a:rPr lang="el-GR" b="0" i="1" smtClean="0">
                        <a:latin typeface="Cambria Math" panose="02040503050406030204" pitchFamily="18" charset="0"/>
                      </a:rPr>
                      <m:t>=</m:t>
                    </m:r>
                    <m:rad>
                      <m:radPr>
                        <m:degHide m:val="on"/>
                        <m:ctrlPr>
                          <a:rPr lang="el-GR" b="0" i="1" smtClean="0">
                            <a:latin typeface="Cambria Math" panose="02040503050406030204" pitchFamily="18" charset="0"/>
                          </a:rPr>
                        </m:ctrlPr>
                      </m:radPr>
                      <m:deg/>
                      <m:e>
                        <m:f>
                          <m:fPr>
                            <m:ctrlPr>
                              <a:rPr lang="el-GR" b="0" i="1" smtClean="0">
                                <a:latin typeface="Cambria Math" panose="02040503050406030204" pitchFamily="18" charset="0"/>
                              </a:rPr>
                            </m:ctrlPr>
                          </m:fPr>
                          <m:num>
                            <m:r>
                              <a:rPr lang="en-US" b="0" i="1" smtClean="0">
                                <a:latin typeface="Cambria Math" panose="02040503050406030204" pitchFamily="18" charset="0"/>
                              </a:rPr>
                              <m:t>𝑘</m:t>
                            </m:r>
                          </m:num>
                          <m:den>
                            <m:r>
                              <a:rPr lang="en-US" b="0" i="1" smtClean="0">
                                <a:latin typeface="Cambria Math" panose="02040503050406030204" pitchFamily="18" charset="0"/>
                              </a:rPr>
                              <m:t>𝑚</m:t>
                            </m:r>
                          </m:den>
                        </m:f>
                      </m:e>
                    </m:rad>
                  </m:oMath>
                </a14:m>
                <a:r>
                  <a:rPr lang="en-US" dirty="0" smtClean="0"/>
                  <a:t> </a:t>
                </a:r>
                <a:r>
                  <a:rPr lang="el-GR" dirty="0"/>
                  <a:t> </a:t>
                </a:r>
                <a:r>
                  <a:rPr lang="el-GR" dirty="0" smtClean="0"/>
                  <a:t>είναι η γωνιακή συχνότητα απουσία απόσβεσης</a:t>
                </a:r>
              </a:p>
              <a:p>
                <a:pPr lvl="1"/>
                <a:endParaRPr lang="el-GR" dirty="0"/>
              </a:p>
              <a:p>
                <a:pPr lvl="1"/>
                <a:r>
                  <a:rPr lang="el-GR" dirty="0" smtClean="0"/>
                  <a:t>Άρα </a:t>
                </a:r>
                <a14:m>
                  <m:oMath xmlns:m="http://schemas.openxmlformats.org/officeDocument/2006/math">
                    <m:r>
                      <a:rPr lang="el-GR" i="1">
                        <a:latin typeface="Cambria Math" panose="02040503050406030204" pitchFamily="18" charset="0"/>
                      </a:rPr>
                      <m:t>𝜔</m:t>
                    </m:r>
                    <m:r>
                      <a:rPr lang="el-GR" i="1">
                        <a:latin typeface="Cambria Math" panose="02040503050406030204" pitchFamily="18" charset="0"/>
                      </a:rPr>
                      <m:t>=</m:t>
                    </m:r>
                    <m:rad>
                      <m:radPr>
                        <m:degHide m:val="on"/>
                        <m:ctrlPr>
                          <a:rPr lang="el-GR" i="1">
                            <a:latin typeface="Cambria Math" panose="02040503050406030204" pitchFamily="18" charset="0"/>
                          </a:rPr>
                        </m:ctrlPr>
                      </m:radPr>
                      <m:deg/>
                      <m:e>
                        <m:sSubSup>
                          <m:sSubSupPr>
                            <m:ctrlPr>
                              <a:rPr lang="el-GR" i="1" smtClean="0">
                                <a:latin typeface="Cambria Math" panose="02040503050406030204" pitchFamily="18" charset="0"/>
                              </a:rPr>
                            </m:ctrlPr>
                          </m:sSubSupPr>
                          <m:e>
                            <m:r>
                              <a:rPr lang="el-GR" b="0" i="1" smtClean="0">
                                <a:latin typeface="Cambria Math" panose="02040503050406030204" pitchFamily="18" charset="0"/>
                              </a:rPr>
                              <m:t>𝜔</m:t>
                            </m:r>
                          </m:e>
                          <m:sub>
                            <m:r>
                              <a:rPr lang="el-GR" b="0" i="1" smtClean="0">
                                <a:latin typeface="Cambria Math" panose="02040503050406030204" pitchFamily="18" charset="0"/>
                              </a:rPr>
                              <m:t>0</m:t>
                            </m:r>
                          </m:sub>
                          <m:sup>
                            <m:r>
                              <a:rPr lang="el-GR" b="0" i="1" smtClean="0">
                                <a:latin typeface="Cambria Math" panose="02040503050406030204" pitchFamily="18" charset="0"/>
                              </a:rPr>
                              <m:t>2</m:t>
                            </m:r>
                          </m:sup>
                        </m:sSub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𝑏</m:t>
                                    </m:r>
                                  </m:num>
                                  <m:den>
                                    <m:r>
                                      <a:rPr lang="en-US" i="1">
                                        <a:latin typeface="Cambria Math" panose="02040503050406030204" pitchFamily="18" charset="0"/>
                                      </a:rPr>
                                      <m:t>2</m:t>
                                    </m:r>
                                    <m:r>
                                      <a:rPr lang="en-US" i="1">
                                        <a:latin typeface="Cambria Math" panose="02040503050406030204" pitchFamily="18" charset="0"/>
                                      </a:rPr>
                                      <m:t>𝑚</m:t>
                                    </m:r>
                                  </m:den>
                                </m:f>
                              </m:e>
                            </m:d>
                          </m:e>
                          <m:sup>
                            <m:r>
                              <a:rPr lang="en-US" i="1">
                                <a:latin typeface="Cambria Math" panose="02040503050406030204" pitchFamily="18" charset="0"/>
                              </a:rPr>
                              <m:t>2</m:t>
                            </m:r>
                          </m:sup>
                        </m:sSup>
                      </m:e>
                    </m:rad>
                  </m:oMath>
                </a14:m>
                <a:r>
                  <a:rPr lang="el-GR" dirty="0" smtClean="0"/>
                  <a:t>   και λέγεται </a:t>
                </a:r>
                <a:endParaRPr lang="en-US" dirty="0" smtClean="0"/>
              </a:p>
              <a:p>
                <a:pPr marL="365760" lvl="1" indent="0">
                  <a:buNone/>
                </a:pPr>
                <a:r>
                  <a:rPr lang="en-US" b="1" i="1" dirty="0" smtClean="0"/>
                  <a:t/>
                </a:r>
                <a:br>
                  <a:rPr lang="en-US" b="1" i="1" dirty="0" smtClean="0"/>
                </a:br>
                <a:r>
                  <a:rPr lang="en-US" b="1" i="1" dirty="0"/>
                  <a:t>	 </a:t>
                </a:r>
                <a:r>
                  <a:rPr lang="en-US" b="1" i="1" dirty="0" smtClean="0"/>
                  <a:t>        </a:t>
                </a:r>
                <a:r>
                  <a:rPr lang="el-GR" b="1" i="1" dirty="0" smtClean="0"/>
                  <a:t>φυσική συχνότητα</a:t>
                </a:r>
                <a:r>
                  <a:rPr lang="en-US" b="1" i="1" dirty="0" smtClean="0"/>
                  <a:t> (</a:t>
                </a:r>
                <a:r>
                  <a:rPr lang="el-GR" b="1" i="1" dirty="0" smtClean="0"/>
                  <a:t>ή ιδιοσυχνότητα)</a:t>
                </a:r>
                <a:r>
                  <a:rPr lang="el-GR" dirty="0" smtClean="0"/>
                  <a:t> </a:t>
                </a:r>
                <a:r>
                  <a:rPr lang="en-US" dirty="0" smtClean="0"/>
                  <a:t/>
                </a:r>
                <a:br>
                  <a:rPr lang="en-US" dirty="0" smtClean="0"/>
                </a:br>
                <a:r>
                  <a:rPr lang="en-US" dirty="0" smtClean="0"/>
                  <a:t/>
                </a:r>
                <a:br>
                  <a:rPr lang="en-US" dirty="0" smtClean="0"/>
                </a:br>
                <a:r>
                  <a:rPr lang="el-GR" dirty="0" smtClean="0"/>
                  <a:t>του συστήματος </a:t>
                </a:r>
                <a:endParaRPr lang="el-GR" dirty="0"/>
              </a:p>
              <a:p>
                <a:pPr lvl="1"/>
                <a:endParaRPr lang="el-GR"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8177050" cy="5410200"/>
              </a:xfrm>
              <a:blipFill rotWithShape="0">
                <a:blip r:embed="rId2"/>
                <a:stretch>
                  <a:fillRect t="-1577"/>
                </a:stretch>
              </a:blipFill>
            </p:spPr>
            <p:txBody>
              <a:bodyPr/>
              <a:lstStyle/>
              <a:p>
                <a:r>
                  <a:rPr lang="el-GR">
                    <a:noFill/>
                  </a:rPr>
                  <a:t> </a:t>
                </a:r>
              </a:p>
            </p:txBody>
          </p:sp>
        </mc:Fallback>
      </mc:AlternateContent>
    </p:spTree>
    <p:extLst>
      <p:ext uri="{BB962C8B-B14F-4D97-AF65-F5344CB8AC3E}">
        <p14:creationId xmlns:p14="http://schemas.microsoft.com/office/powerpoint/2010/main" val="195462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1526067"/>
            <a:ext cx="3512594" cy="2512533"/>
          </a:xfrm>
          <a:prstGeom prst="rect">
            <a:avLst/>
          </a:prstGeom>
        </p:spPr>
      </p:pic>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05400"/>
              </a:xfrm>
            </p:spPr>
            <p:txBody>
              <a:bodyPr>
                <a:normAutofit/>
              </a:bodyPr>
              <a:lstStyle/>
              <a:p>
                <a:r>
                  <a:rPr lang="el-GR" b="1" dirty="0" smtClean="0"/>
                  <a:t>Φθίνουσες ταλαντώσεις</a:t>
                </a:r>
                <a:br>
                  <a:rPr lang="el-GR" b="1" dirty="0" smtClean="0"/>
                </a:br>
                <a:r>
                  <a:rPr lang="el-GR" b="1" dirty="0" smtClean="0"/>
                  <a:t>	</a:t>
                </a:r>
                <a:r>
                  <a:rPr lang="en-US" b="1" dirty="0" smtClean="0"/>
                  <a:t/>
                </a:r>
                <a:br>
                  <a:rPr lang="en-US" b="1" dirty="0" smtClean="0"/>
                </a:br>
                <a:r>
                  <a:rPr lang="en-US" b="1" dirty="0" smtClean="0"/>
                  <a:t>	</a:t>
                </a:r>
                <a14:m>
                  <m:oMath xmlns:m="http://schemas.openxmlformats.org/officeDocument/2006/math">
                    <m:r>
                      <a:rPr lang="el-GR" i="1">
                        <a:latin typeface="Cambria Math" panose="02040503050406030204" pitchFamily="18" charset="0"/>
                      </a:rPr>
                      <m:t>𝜔</m:t>
                    </m:r>
                    <m:r>
                      <a:rPr lang="el-GR" i="1">
                        <a:latin typeface="Cambria Math" panose="02040503050406030204" pitchFamily="18" charset="0"/>
                      </a:rPr>
                      <m:t>=</m:t>
                    </m:r>
                    <m:rad>
                      <m:radPr>
                        <m:degHide m:val="on"/>
                        <m:ctrlPr>
                          <a:rPr lang="el-GR" i="1">
                            <a:latin typeface="Cambria Math" panose="02040503050406030204" pitchFamily="18" charset="0"/>
                          </a:rPr>
                        </m:ctrlPr>
                      </m:radPr>
                      <m:deg/>
                      <m:e>
                        <m:sSubSup>
                          <m:sSubSupPr>
                            <m:ctrlPr>
                              <a:rPr lang="el-GR" i="1">
                                <a:latin typeface="Cambria Math" panose="02040503050406030204" pitchFamily="18" charset="0"/>
                              </a:rPr>
                            </m:ctrlPr>
                          </m:sSubSupPr>
                          <m:e>
                            <m:r>
                              <a:rPr lang="el-GR" i="1">
                                <a:latin typeface="Cambria Math" panose="02040503050406030204" pitchFamily="18" charset="0"/>
                              </a:rPr>
                              <m:t>𝜔</m:t>
                            </m:r>
                          </m:e>
                          <m:sub>
                            <m:r>
                              <a:rPr lang="el-GR" i="1">
                                <a:latin typeface="Cambria Math" panose="02040503050406030204" pitchFamily="18" charset="0"/>
                              </a:rPr>
                              <m:t>0</m:t>
                            </m:r>
                          </m:sub>
                          <m:sup>
                            <m:r>
                              <a:rPr lang="el-GR" i="1">
                                <a:latin typeface="Cambria Math" panose="02040503050406030204" pitchFamily="18" charset="0"/>
                              </a:rPr>
                              <m:t>2</m:t>
                            </m:r>
                          </m:sup>
                        </m:sSub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𝑏</m:t>
                                    </m:r>
                                  </m:num>
                                  <m:den>
                                    <m:r>
                                      <a:rPr lang="en-US" i="1">
                                        <a:latin typeface="Cambria Math" panose="02040503050406030204" pitchFamily="18" charset="0"/>
                                      </a:rPr>
                                      <m:t>2</m:t>
                                    </m:r>
                                    <m:r>
                                      <a:rPr lang="en-US" i="1">
                                        <a:latin typeface="Cambria Math" panose="02040503050406030204" pitchFamily="18" charset="0"/>
                                      </a:rPr>
                                      <m:t>𝑚</m:t>
                                    </m:r>
                                  </m:den>
                                </m:f>
                              </m:e>
                            </m:d>
                          </m:e>
                          <m:sup>
                            <m:r>
                              <a:rPr lang="en-US" i="1">
                                <a:latin typeface="Cambria Math" panose="02040503050406030204" pitchFamily="18" charset="0"/>
                              </a:rPr>
                              <m:t>2</m:t>
                            </m:r>
                          </m:sup>
                        </m:sSup>
                      </m:e>
                    </m:rad>
                  </m:oMath>
                </a14:m>
                <a:endParaRPr lang="el-GR" b="1" dirty="0" smtClean="0"/>
              </a:p>
              <a:p>
                <a:pPr lvl="1"/>
                <a:r>
                  <a:rPr lang="el-GR" dirty="0" smtClean="0"/>
                  <a:t>Αν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𝑏</m:t>
                        </m:r>
                      </m:num>
                      <m:den>
                        <m:r>
                          <a:rPr lang="en-US" b="0" i="1" smtClean="0">
                            <a:latin typeface="Cambria Math" panose="02040503050406030204" pitchFamily="18" charset="0"/>
                          </a:rPr>
                          <m:t>2</m:t>
                        </m:r>
                        <m:r>
                          <a:rPr lang="en-US" b="0" i="1" smtClean="0">
                            <a:latin typeface="Cambria Math" panose="02040503050406030204" pitchFamily="18" charset="0"/>
                          </a:rPr>
                          <m:t>𝑚</m:t>
                        </m:r>
                      </m:den>
                    </m:f>
                    <m:r>
                      <a:rPr lang="en-US" b="0" i="1" smtClean="0">
                        <a:latin typeface="Cambria Math" panose="02040503050406030204" pitchFamily="18" charset="0"/>
                      </a:rPr>
                      <m:t>&lt;</m:t>
                    </m:r>
                    <m:sSub>
                      <m:sSubPr>
                        <m:ctrlPr>
                          <a:rPr lang="en-US" b="0" i="1" smtClean="0">
                            <a:latin typeface="Cambria Math" panose="02040503050406030204" pitchFamily="18" charset="0"/>
                          </a:rPr>
                        </m:ctrlPr>
                      </m:sSubPr>
                      <m:e>
                        <m:r>
                          <a:rPr lang="el-GR" b="0" i="1" smtClean="0">
                            <a:latin typeface="Cambria Math" panose="02040503050406030204" pitchFamily="18" charset="0"/>
                          </a:rPr>
                          <m:t>𝜔</m:t>
                        </m:r>
                      </m:e>
                      <m:sub>
                        <m:r>
                          <a:rPr lang="el-GR" b="0" i="1" smtClean="0">
                            <a:latin typeface="Cambria Math" panose="02040503050406030204" pitchFamily="18" charset="0"/>
                          </a:rPr>
                          <m:t>0</m:t>
                        </m:r>
                      </m:sub>
                    </m:sSub>
                    <m:r>
                      <a:rPr lang="el-GR" b="0" i="0" smtClean="0">
                        <a:latin typeface="Cambria Math" panose="02040503050406030204" pitchFamily="18" charset="0"/>
                      </a:rPr>
                      <m:t>→</m:t>
                    </m:r>
                  </m:oMath>
                </a14:m>
                <a:r>
                  <a:rPr lang="el-GR" dirty="0" smtClean="0"/>
                  <a:t> υποαπόσβεση</a:t>
                </a:r>
              </a:p>
              <a:p>
                <a:pPr lvl="1"/>
                <a:endParaRPr lang="el-GR" dirty="0"/>
              </a:p>
              <a:p>
                <a:pPr lvl="1"/>
                <a:r>
                  <a:rPr lang="el-GR" dirty="0" smtClean="0"/>
                  <a:t>Αν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𝑏</m:t>
                        </m:r>
                      </m:num>
                      <m:den>
                        <m:r>
                          <a:rPr lang="en-US" i="1">
                            <a:latin typeface="Cambria Math" panose="02040503050406030204" pitchFamily="18" charset="0"/>
                          </a:rPr>
                          <m:t>2</m:t>
                        </m:r>
                        <m:r>
                          <a:rPr lang="en-US" i="1">
                            <a:latin typeface="Cambria Math" panose="02040503050406030204" pitchFamily="18" charset="0"/>
                          </a:rPr>
                          <m:t>𝑚</m:t>
                        </m:r>
                      </m:den>
                    </m:f>
                    <m:r>
                      <a:rPr lang="el-GR" b="0" i="1" smtClean="0">
                        <a:latin typeface="Cambria Math" panose="02040503050406030204" pitchFamily="18" charset="0"/>
                      </a:rPr>
                      <m:t>=</m:t>
                    </m:r>
                    <m:sSub>
                      <m:sSubPr>
                        <m:ctrlPr>
                          <a:rPr lang="en-US" i="1">
                            <a:latin typeface="Cambria Math" panose="02040503050406030204" pitchFamily="18" charset="0"/>
                          </a:rPr>
                        </m:ctrlPr>
                      </m:sSubPr>
                      <m:e>
                        <m:r>
                          <a:rPr lang="el-GR" i="1">
                            <a:latin typeface="Cambria Math" panose="02040503050406030204" pitchFamily="18" charset="0"/>
                          </a:rPr>
                          <m:t>𝜔</m:t>
                        </m:r>
                      </m:e>
                      <m:sub>
                        <m:r>
                          <a:rPr lang="el-GR" i="1">
                            <a:latin typeface="Cambria Math" panose="02040503050406030204" pitchFamily="18" charset="0"/>
                          </a:rPr>
                          <m:t>0</m:t>
                        </m:r>
                      </m:sub>
                    </m:sSub>
                    <m:r>
                      <a:rPr lang="el-GR">
                        <a:latin typeface="Cambria Math" panose="02040503050406030204" pitchFamily="18" charset="0"/>
                      </a:rPr>
                      <m:t>→</m:t>
                    </m:r>
                  </m:oMath>
                </a14:m>
                <a:r>
                  <a:rPr lang="el-GR" dirty="0" smtClean="0"/>
                  <a:t> κρίσιμη απόσβεση</a:t>
                </a:r>
              </a:p>
              <a:p>
                <a:pPr lvl="1"/>
                <a:endParaRPr lang="el-GR" dirty="0" smtClean="0"/>
              </a:p>
              <a:p>
                <a:pPr lvl="1"/>
                <a:r>
                  <a:rPr lang="el-GR" dirty="0" smtClean="0"/>
                  <a:t>Αν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𝑏</m:t>
                        </m:r>
                      </m:num>
                      <m:den>
                        <m:r>
                          <a:rPr lang="en-US" i="1">
                            <a:latin typeface="Cambria Math" panose="02040503050406030204" pitchFamily="18" charset="0"/>
                          </a:rPr>
                          <m:t>2</m:t>
                        </m:r>
                        <m:r>
                          <a:rPr lang="en-US" i="1">
                            <a:latin typeface="Cambria Math" panose="02040503050406030204" pitchFamily="18" charset="0"/>
                          </a:rPr>
                          <m:t>𝑚</m:t>
                        </m:r>
                      </m:den>
                    </m:f>
                    <m:r>
                      <a:rPr lang="el-GR" b="0" i="1" smtClean="0">
                        <a:latin typeface="Cambria Math" panose="02040503050406030204" pitchFamily="18" charset="0"/>
                      </a:rPr>
                      <m:t>&gt;</m:t>
                    </m:r>
                    <m:sSub>
                      <m:sSubPr>
                        <m:ctrlPr>
                          <a:rPr lang="en-US" i="1">
                            <a:latin typeface="Cambria Math" panose="02040503050406030204" pitchFamily="18" charset="0"/>
                          </a:rPr>
                        </m:ctrlPr>
                      </m:sSubPr>
                      <m:e>
                        <m:r>
                          <a:rPr lang="el-GR" i="1">
                            <a:latin typeface="Cambria Math" panose="02040503050406030204" pitchFamily="18" charset="0"/>
                          </a:rPr>
                          <m:t>𝜔</m:t>
                        </m:r>
                      </m:e>
                      <m:sub>
                        <m:r>
                          <a:rPr lang="el-GR" i="1">
                            <a:latin typeface="Cambria Math" panose="02040503050406030204" pitchFamily="18" charset="0"/>
                          </a:rPr>
                          <m:t>0</m:t>
                        </m:r>
                      </m:sub>
                    </m:sSub>
                    <m:r>
                      <a:rPr lang="el-GR">
                        <a:latin typeface="Cambria Math" panose="02040503050406030204" pitchFamily="18" charset="0"/>
                      </a:rPr>
                      <m:t>→</m:t>
                    </m:r>
                  </m:oMath>
                </a14:m>
                <a:r>
                  <a:rPr lang="el-GR" dirty="0" smtClean="0"/>
                  <a:t> υπεραπόσβεση</a:t>
                </a:r>
                <a:endParaRPr lang="el-GR" dirty="0"/>
              </a:p>
              <a:p>
                <a:pPr lvl="5"/>
                <a:endParaRPr lang="el-GR" dirty="0" smtClean="0"/>
              </a:p>
              <a:p>
                <a:pPr lvl="5"/>
                <a:r>
                  <a:rPr lang="el-GR" dirty="0" smtClean="0"/>
                  <a:t>Για συστήματα κρίσιμης απόσβεσης ή υπεραπόσβεσης, η εξίσωση φθίνουσας ταλάντωσης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oMath>
                </a14:m>
                <a:r>
                  <a:rPr lang="en-US" dirty="0" smtClean="0"/>
                  <a:t> </a:t>
                </a:r>
                <a:r>
                  <a:rPr lang="el-GR" smtClean="0"/>
                  <a:t>που βρήκαμε δεν </a:t>
                </a:r>
                <a:r>
                  <a:rPr lang="el-GR" dirty="0" smtClean="0"/>
                  <a:t>ισχύει.</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05400"/>
              </a:xfrm>
              <a:blipFill rotWithShape="0">
                <a:blip r:embed="rId3"/>
                <a:stretch>
                  <a:fillRect t="-955"/>
                </a:stretch>
              </a:blipFill>
            </p:spPr>
            <p:txBody>
              <a:bodyPr/>
              <a:lstStyle/>
              <a:p>
                <a:r>
                  <a:rPr lang="el-GR">
                    <a:noFill/>
                  </a:rPr>
                  <a:t> </a:t>
                </a:r>
              </a:p>
            </p:txBody>
          </p:sp>
        </mc:Fallback>
      </mc:AlternateContent>
    </p:spTree>
    <p:extLst>
      <p:ext uri="{BB962C8B-B14F-4D97-AF65-F5344CB8AC3E}">
        <p14:creationId xmlns:p14="http://schemas.microsoft.com/office/powerpoint/2010/main" val="292145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371600"/>
                <a:ext cx="7872249" cy="5105400"/>
              </a:xfrm>
            </p:spPr>
            <p:txBody>
              <a:bodyPr>
                <a:normAutofit/>
              </a:bodyPr>
              <a:lstStyle/>
              <a:p>
                <a:r>
                  <a:rPr lang="el-GR" b="1" dirty="0" smtClean="0"/>
                  <a:t>Φθίνουσες ταλαντώσεις</a:t>
                </a:r>
                <a:endParaRPr lang="el-GR" b="1" dirty="0"/>
              </a:p>
              <a:p>
                <a:r>
                  <a:rPr lang="el-GR" b="1" dirty="0" smtClean="0"/>
                  <a:t>Μηχανική Ενέργεια</a:t>
                </a:r>
                <a:br>
                  <a:rPr lang="el-GR" b="1" dirty="0" smtClean="0"/>
                </a:br>
                <a:endParaRPr lang="el-GR" b="1" dirty="0" smtClean="0"/>
              </a:p>
              <a:p>
                <a:r>
                  <a:rPr lang="el-GR" dirty="0" smtClean="0"/>
                  <a:t>Η μηχανική ενέργεια του ταλαντωτή παραμένει </a:t>
                </a:r>
                <a:endParaRPr lang="en-US" b="0" i="1" dirty="0" smtClean="0">
                  <a:latin typeface="Cambria Math" panose="02040503050406030204" pitchFamily="18" charset="0"/>
                </a:endParaRPr>
              </a:p>
              <a:p>
                <a:pPr marL="6858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𝑚𝑒𝑐h</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𝑘</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2</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𝑘</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m:oMathPara>
                </a14:m>
                <a:endParaRPr lang="en-US" dirty="0" smtClean="0"/>
              </a:p>
              <a:p>
                <a:r>
                  <a:rPr lang="el-GR" dirty="0" smtClean="0"/>
                  <a:t>Αντικαθιστώντας, έχουμε </a:t>
                </a:r>
              </a:p>
              <a:p>
                <a:pPr marL="6858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𝑚𝑒𝑐h</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𝑘</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2</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𝑏</m:t>
                              </m:r>
                            </m:num>
                            <m:den>
                              <m:r>
                                <a:rPr lang="en-US" b="0" i="1" smtClean="0">
                                  <a:latin typeface="Cambria Math" panose="02040503050406030204" pitchFamily="18" charset="0"/>
                                </a:rPr>
                                <m:t>𝑚</m:t>
                              </m:r>
                            </m:den>
                          </m:f>
                          <m:r>
                            <a:rPr lang="en-US" b="0" i="1" smtClean="0">
                              <a:latin typeface="Cambria Math" panose="02040503050406030204" pitchFamily="18" charset="0"/>
                            </a:rPr>
                            <m:t>𝑡</m:t>
                          </m:r>
                        </m:sup>
                      </m:sSup>
                    </m:oMath>
                  </m:oMathPara>
                </a14:m>
                <a:endParaRPr lang="en-US" dirty="0" smtClean="0"/>
              </a:p>
              <a:p>
                <a:pPr marL="68580" indent="0">
                  <a:buNone/>
                </a:pPr>
                <a:r>
                  <a:rPr lang="el-GR" dirty="0" smtClean="0"/>
                  <a:t>που δείχνει ότι πράγματι η μηχανική ενέργεια του ταλαντωτή φθίνει εκθετικά με την πάροδο του χρόνου</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05400"/>
              </a:xfrm>
              <a:blipFill>
                <a:blip r:embed="rId2"/>
                <a:stretch>
                  <a:fillRect l="-310" t="-955"/>
                </a:stretch>
              </a:blipFill>
            </p:spPr>
            <p:txBody>
              <a:bodyPr/>
              <a:lstStyle/>
              <a:p>
                <a:r>
                  <a:rPr lang="en-US">
                    <a:noFill/>
                  </a:rPr>
                  <a:t> </a:t>
                </a:r>
              </a:p>
            </p:txBody>
          </p:sp>
        </mc:Fallback>
      </mc:AlternateContent>
    </p:spTree>
    <p:extLst>
      <p:ext uri="{BB962C8B-B14F-4D97-AF65-F5344CB8AC3E}">
        <p14:creationId xmlns:p14="http://schemas.microsoft.com/office/powerpoint/2010/main" val="2584156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p:sp>
        <p:nvSpPr>
          <p:cNvPr id="3" name="Content Placeholder 2"/>
          <p:cNvSpPr>
            <a:spLocks noGrp="1"/>
          </p:cNvSpPr>
          <p:nvPr>
            <p:ph idx="1"/>
          </p:nvPr>
        </p:nvSpPr>
        <p:spPr>
          <a:xfrm>
            <a:off x="738350" y="1371600"/>
            <a:ext cx="7872249" cy="5105400"/>
          </a:xfrm>
        </p:spPr>
        <p:txBody>
          <a:bodyPr>
            <a:normAutofit/>
          </a:bodyPr>
          <a:lstStyle/>
          <a:p>
            <a:r>
              <a:rPr lang="el-GR" b="1" dirty="0" smtClean="0"/>
              <a:t>Φθίνουσες ταλαντώσεις</a:t>
            </a:r>
            <a:endParaRPr lang="el-GR" b="1" dirty="0"/>
          </a:p>
          <a:p>
            <a:r>
              <a:rPr lang="en-US" b="1" dirty="0" smtClean="0"/>
              <a:t>Quiz: </a:t>
            </a:r>
            <a:r>
              <a:rPr lang="el-GR" dirty="0" smtClean="0"/>
              <a:t>κατατάξτε τα παρακάτω σετ από παραμέτρους φθίνουσας ταλάντωσης με βάση το χρόνο που απαιτείται για να φτάσει η μηχανική ενέργεια το ¼ της αρχικής της τιμής</a:t>
            </a: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056889549"/>
                  </p:ext>
                </p:extLst>
              </p:nvPr>
            </p:nvGraphicFramePr>
            <p:xfrm>
              <a:off x="2590800" y="3124200"/>
              <a:ext cx="5688726" cy="1112520"/>
            </p:xfrm>
            <a:graphic>
              <a:graphicData uri="http://schemas.openxmlformats.org/drawingml/2006/table">
                <a:tbl>
                  <a:tblPr firstRow="1" bandRow="1">
                    <a:tableStyleId>{5940675A-B579-460E-94D1-54222C63F5DA}</a:tableStyleId>
                  </a:tblPr>
                  <a:tblGrid>
                    <a:gridCol w="899899">
                      <a:extLst>
                        <a:ext uri="{9D8B030D-6E8A-4147-A177-3AD203B41FA5}">
                          <a16:colId xmlns:a16="http://schemas.microsoft.com/office/drawing/2014/main" val="20000"/>
                        </a:ext>
                      </a:extLst>
                    </a:gridCol>
                    <a:gridCol w="143602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tblGrid>
                  <a:tr h="370840">
                    <a:tc>
                      <a:txBody>
                        <a:bodyPr/>
                        <a:lstStyle/>
                        <a:p>
                          <a:pPr algn="ctr"/>
                          <a:r>
                            <a:rPr lang="el-GR" dirty="0" smtClean="0"/>
                            <a:t>1</a:t>
                          </a:r>
                          <a:r>
                            <a:rPr lang="el-GR" baseline="30000" dirty="0" smtClean="0"/>
                            <a:t>ο</a:t>
                          </a:r>
                          <a:r>
                            <a:rPr lang="el-GR" dirty="0" smtClean="0"/>
                            <a:t> σετ</a:t>
                          </a:r>
                          <a:endParaRPr lang="el-GR"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0</m:t>
                                    </m:r>
                                  </m:sub>
                                </m:sSub>
                              </m:oMath>
                            </m:oMathPara>
                          </a14:m>
                          <a:endParaRPr lang="el-GR"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0</m:t>
                                    </m:r>
                                  </m:sub>
                                </m:sSub>
                              </m:oMath>
                            </m:oMathPara>
                          </a14:m>
                          <a:endParaRPr lang="el-GR"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0</m:t>
                                    </m:r>
                                  </m:sub>
                                </m:sSub>
                              </m:oMath>
                            </m:oMathPara>
                          </a14:m>
                          <a:endParaRPr lang="el-GR" dirty="0"/>
                        </a:p>
                      </a:txBody>
                      <a:tcPr/>
                    </a:tc>
                    <a:extLst>
                      <a:ext uri="{0D108BD9-81ED-4DB2-BD59-A6C34878D82A}">
                        <a16:rowId xmlns:a16="http://schemas.microsoft.com/office/drawing/2014/main" val="10000"/>
                      </a:ext>
                    </a:extLst>
                  </a:tr>
                  <a:tr h="370840">
                    <a:tc>
                      <a:txBody>
                        <a:bodyPr/>
                        <a:lstStyle/>
                        <a:p>
                          <a:pPr algn="ctr"/>
                          <a:r>
                            <a:rPr lang="el-GR" dirty="0" smtClean="0"/>
                            <a:t>2</a:t>
                          </a:r>
                          <a:r>
                            <a:rPr lang="el-GR" baseline="30000" dirty="0" smtClean="0"/>
                            <a:t>ο</a:t>
                          </a:r>
                          <a:r>
                            <a:rPr lang="el-GR" dirty="0" smtClean="0"/>
                            <a:t> σετ</a:t>
                          </a:r>
                          <a:endParaRPr lang="el-GR"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0</m:t>
                                    </m:r>
                                  </m:sub>
                                </m:sSub>
                              </m:oMath>
                            </m:oMathPara>
                          </a14:m>
                          <a:endParaRPr lang="el-GR"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6</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0</m:t>
                                    </m:r>
                                  </m:sub>
                                </m:sSub>
                              </m:oMath>
                            </m:oMathPara>
                          </a14:m>
                          <a:endParaRPr lang="el-GR"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0</m:t>
                                    </m:r>
                                  </m:sub>
                                </m:sSub>
                              </m:oMath>
                            </m:oMathPara>
                          </a14:m>
                          <a:endParaRPr lang="el-GR" dirty="0"/>
                        </a:p>
                      </a:txBody>
                      <a:tcPr/>
                    </a:tc>
                    <a:extLst>
                      <a:ext uri="{0D108BD9-81ED-4DB2-BD59-A6C34878D82A}">
                        <a16:rowId xmlns:a16="http://schemas.microsoft.com/office/drawing/2014/main" val="10001"/>
                      </a:ext>
                    </a:extLst>
                  </a:tr>
                  <a:tr h="370840">
                    <a:tc>
                      <a:txBody>
                        <a:bodyPr/>
                        <a:lstStyle/>
                        <a:p>
                          <a:pPr algn="ctr"/>
                          <a:r>
                            <a:rPr lang="el-GR" dirty="0" smtClean="0"/>
                            <a:t>3</a:t>
                          </a:r>
                          <a:r>
                            <a:rPr lang="el-GR" baseline="30000" dirty="0" smtClean="0"/>
                            <a:t>ο</a:t>
                          </a:r>
                          <a:r>
                            <a:rPr lang="el-GR" dirty="0" smtClean="0"/>
                            <a:t> σετ</a:t>
                          </a:r>
                          <a:endParaRPr lang="el-GR"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0</m:t>
                                    </m:r>
                                  </m:sub>
                                </m:sSub>
                              </m:oMath>
                            </m:oMathPara>
                          </a14:m>
                          <a:endParaRPr lang="el-GR"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3</m:t>
                                    </m:r>
                                    <m:r>
                                      <a:rPr lang="en-US" b="0" i="1" smtClean="0">
                                        <a:latin typeface="Cambria Math" panose="02040503050406030204" pitchFamily="18" charset="0"/>
                                      </a:rPr>
                                      <m:t>𝑏</m:t>
                                    </m:r>
                                  </m:e>
                                  <m:sub>
                                    <m:r>
                                      <a:rPr lang="en-US" b="0" i="1" smtClean="0">
                                        <a:latin typeface="Cambria Math" panose="02040503050406030204" pitchFamily="18" charset="0"/>
                                      </a:rPr>
                                      <m:t>0</m:t>
                                    </m:r>
                                  </m:sub>
                                </m:sSub>
                              </m:oMath>
                            </m:oMathPara>
                          </a14:m>
                          <a:endParaRPr lang="el-GR"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0</m:t>
                                    </m:r>
                                  </m:sub>
                                </m:sSub>
                              </m:oMath>
                            </m:oMathPara>
                          </a14:m>
                          <a:endParaRPr lang="el-GR" dirty="0"/>
                        </a:p>
                      </a:txBody>
                      <a:tcPr/>
                    </a:tc>
                    <a:extLst>
                      <a:ext uri="{0D108BD9-81ED-4DB2-BD59-A6C34878D82A}">
                        <a16:rowId xmlns:a16="http://schemas.microsoft.com/office/drawing/2014/main" val="10002"/>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056889549"/>
                  </p:ext>
                </p:extLst>
              </p:nvPr>
            </p:nvGraphicFramePr>
            <p:xfrm>
              <a:off x="2590800" y="3124200"/>
              <a:ext cx="5688726" cy="1112520"/>
            </p:xfrm>
            <a:graphic>
              <a:graphicData uri="http://schemas.openxmlformats.org/drawingml/2006/table">
                <a:tbl>
                  <a:tblPr firstRow="1" bandRow="1">
                    <a:tableStyleId>{5940675A-B579-460E-94D1-54222C63F5DA}</a:tableStyleId>
                  </a:tblPr>
                  <a:tblGrid>
                    <a:gridCol w="899899"/>
                    <a:gridCol w="1436027"/>
                    <a:gridCol w="1676400"/>
                    <a:gridCol w="1676400"/>
                  </a:tblGrid>
                  <a:tr h="370840">
                    <a:tc>
                      <a:txBody>
                        <a:bodyPr/>
                        <a:lstStyle/>
                        <a:p>
                          <a:pPr algn="ctr"/>
                          <a:r>
                            <a:rPr lang="el-GR" dirty="0" smtClean="0"/>
                            <a:t>1</a:t>
                          </a:r>
                          <a:r>
                            <a:rPr lang="el-GR" baseline="30000" dirty="0" smtClean="0"/>
                            <a:t>ο</a:t>
                          </a:r>
                          <a:r>
                            <a:rPr lang="el-GR" dirty="0" smtClean="0"/>
                            <a:t> σετ</a:t>
                          </a:r>
                          <a:endParaRPr lang="el-GR" dirty="0"/>
                        </a:p>
                      </a:txBody>
                      <a:tcPr/>
                    </a:tc>
                    <a:tc>
                      <a:txBody>
                        <a:bodyPr/>
                        <a:lstStyle/>
                        <a:p>
                          <a:endParaRPr lang="el-GR"/>
                        </a:p>
                      </a:txBody>
                      <a:tcPr>
                        <a:blipFill rotWithShape="0">
                          <a:blip r:embed="rId2"/>
                          <a:stretch>
                            <a:fillRect l="-63559" t="-8197" r="-233898" b="-224590"/>
                          </a:stretch>
                        </a:blipFill>
                      </a:tcPr>
                    </a:tc>
                    <a:tc>
                      <a:txBody>
                        <a:bodyPr/>
                        <a:lstStyle/>
                        <a:p>
                          <a:endParaRPr lang="el-GR"/>
                        </a:p>
                      </a:txBody>
                      <a:tcPr>
                        <a:blipFill rotWithShape="0">
                          <a:blip r:embed="rId2"/>
                          <a:stretch>
                            <a:fillRect l="-140364" t="-8197" r="-100727" b="-224590"/>
                          </a:stretch>
                        </a:blipFill>
                      </a:tcPr>
                    </a:tc>
                    <a:tc>
                      <a:txBody>
                        <a:bodyPr/>
                        <a:lstStyle/>
                        <a:p>
                          <a:endParaRPr lang="el-GR"/>
                        </a:p>
                      </a:txBody>
                      <a:tcPr>
                        <a:blipFill rotWithShape="0">
                          <a:blip r:embed="rId2"/>
                          <a:stretch>
                            <a:fillRect l="-240364" t="-8197" r="-727" b="-224590"/>
                          </a:stretch>
                        </a:blipFill>
                      </a:tcPr>
                    </a:tc>
                  </a:tr>
                  <a:tr h="370840">
                    <a:tc>
                      <a:txBody>
                        <a:bodyPr/>
                        <a:lstStyle/>
                        <a:p>
                          <a:pPr algn="ctr"/>
                          <a:r>
                            <a:rPr lang="el-GR" dirty="0" smtClean="0"/>
                            <a:t>2</a:t>
                          </a:r>
                          <a:r>
                            <a:rPr lang="el-GR" baseline="30000" dirty="0" smtClean="0"/>
                            <a:t>ο</a:t>
                          </a:r>
                          <a:r>
                            <a:rPr lang="el-GR" dirty="0" smtClean="0"/>
                            <a:t> σετ</a:t>
                          </a:r>
                          <a:endParaRPr lang="el-GR" dirty="0"/>
                        </a:p>
                      </a:txBody>
                      <a:tcPr/>
                    </a:tc>
                    <a:tc>
                      <a:txBody>
                        <a:bodyPr/>
                        <a:lstStyle/>
                        <a:p>
                          <a:endParaRPr lang="el-GR"/>
                        </a:p>
                      </a:txBody>
                      <a:tcPr>
                        <a:blipFill rotWithShape="0">
                          <a:blip r:embed="rId2"/>
                          <a:stretch>
                            <a:fillRect l="-63559" t="-108197" r="-233898" b="-124590"/>
                          </a:stretch>
                        </a:blipFill>
                      </a:tcPr>
                    </a:tc>
                    <a:tc>
                      <a:txBody>
                        <a:bodyPr/>
                        <a:lstStyle/>
                        <a:p>
                          <a:endParaRPr lang="el-GR"/>
                        </a:p>
                      </a:txBody>
                      <a:tcPr>
                        <a:blipFill rotWithShape="0">
                          <a:blip r:embed="rId2"/>
                          <a:stretch>
                            <a:fillRect l="-140364" t="-108197" r="-100727" b="-124590"/>
                          </a:stretch>
                        </a:blipFill>
                      </a:tcPr>
                    </a:tc>
                    <a:tc>
                      <a:txBody>
                        <a:bodyPr/>
                        <a:lstStyle/>
                        <a:p>
                          <a:endParaRPr lang="el-GR"/>
                        </a:p>
                      </a:txBody>
                      <a:tcPr>
                        <a:blipFill rotWithShape="0">
                          <a:blip r:embed="rId2"/>
                          <a:stretch>
                            <a:fillRect l="-240364" t="-108197" r="-727" b="-124590"/>
                          </a:stretch>
                        </a:blipFill>
                      </a:tcPr>
                    </a:tc>
                  </a:tr>
                  <a:tr h="370840">
                    <a:tc>
                      <a:txBody>
                        <a:bodyPr/>
                        <a:lstStyle/>
                        <a:p>
                          <a:pPr algn="ctr"/>
                          <a:r>
                            <a:rPr lang="el-GR" dirty="0" smtClean="0"/>
                            <a:t>3</a:t>
                          </a:r>
                          <a:r>
                            <a:rPr lang="el-GR" baseline="30000" dirty="0" smtClean="0"/>
                            <a:t>ο</a:t>
                          </a:r>
                          <a:r>
                            <a:rPr lang="el-GR" dirty="0" smtClean="0"/>
                            <a:t> σετ</a:t>
                          </a:r>
                          <a:endParaRPr lang="el-GR" dirty="0"/>
                        </a:p>
                      </a:txBody>
                      <a:tcPr/>
                    </a:tc>
                    <a:tc>
                      <a:txBody>
                        <a:bodyPr/>
                        <a:lstStyle/>
                        <a:p>
                          <a:endParaRPr lang="el-GR"/>
                        </a:p>
                      </a:txBody>
                      <a:tcPr>
                        <a:blipFill rotWithShape="0">
                          <a:blip r:embed="rId2"/>
                          <a:stretch>
                            <a:fillRect l="-63559" t="-208197" r="-233898" b="-24590"/>
                          </a:stretch>
                        </a:blipFill>
                      </a:tcPr>
                    </a:tc>
                    <a:tc>
                      <a:txBody>
                        <a:bodyPr/>
                        <a:lstStyle/>
                        <a:p>
                          <a:endParaRPr lang="el-GR"/>
                        </a:p>
                      </a:txBody>
                      <a:tcPr>
                        <a:blipFill rotWithShape="0">
                          <a:blip r:embed="rId2"/>
                          <a:stretch>
                            <a:fillRect l="-140364" t="-208197" r="-100727" b="-24590"/>
                          </a:stretch>
                        </a:blipFill>
                      </a:tcPr>
                    </a:tc>
                    <a:tc>
                      <a:txBody>
                        <a:bodyPr/>
                        <a:lstStyle/>
                        <a:p>
                          <a:endParaRPr lang="el-GR"/>
                        </a:p>
                      </a:txBody>
                      <a:tcPr>
                        <a:blipFill rotWithShape="0">
                          <a:blip r:embed="rId2"/>
                          <a:stretch>
                            <a:fillRect l="-240364" t="-208197" r="-727" b="-24590"/>
                          </a:stretch>
                        </a:blipFill>
                      </a:tcPr>
                    </a:tc>
                  </a:tr>
                </a:tbl>
              </a:graphicData>
            </a:graphic>
          </p:graphicFrame>
        </mc:Fallback>
      </mc:AlternateContent>
      <mc:AlternateContent xmlns:mc="http://schemas.openxmlformats.org/markup-compatibility/2006">
        <mc:Choice xmlns:p14="http://schemas.microsoft.com/office/powerpoint/2010/main" Requires="p14">
          <p:contentPart p14:bwMode="auto" r:id="rId3">
            <p14:nvContentPartPr>
              <p14:cNvPr id="5" name="Ink 4"/>
              <p14:cNvContentPartPr/>
              <p14:nvPr/>
            </p14:nvContentPartPr>
            <p14:xfrm>
              <a:off x="3154680" y="1084320"/>
              <a:ext cx="5340240" cy="3726000"/>
            </p14:xfrm>
          </p:contentPart>
        </mc:Choice>
        <mc:Fallback>
          <p:pic>
            <p:nvPicPr>
              <p:cNvPr id="5" name="Ink 4"/>
              <p:cNvPicPr/>
              <p:nvPr/>
            </p:nvPicPr>
            <p:blipFill>
              <a:blip r:embed="rId4"/>
              <a:stretch>
                <a:fillRect/>
              </a:stretch>
            </p:blipFill>
            <p:spPr>
              <a:xfrm>
                <a:off x="3145680" y="1074960"/>
                <a:ext cx="5359680" cy="3748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Ink 5"/>
              <p14:cNvContentPartPr/>
              <p14:nvPr/>
            </p14:nvContentPartPr>
            <p14:xfrm>
              <a:off x="3075120" y="4891320"/>
              <a:ext cx="4285080" cy="1326240"/>
            </p14:xfrm>
          </p:contentPart>
        </mc:Choice>
        <mc:Fallback>
          <p:pic>
            <p:nvPicPr>
              <p:cNvPr id="6" name="Ink 5"/>
              <p:cNvPicPr/>
              <p:nvPr/>
            </p:nvPicPr>
            <p:blipFill>
              <a:blip r:embed="rId6"/>
              <a:stretch>
                <a:fillRect/>
              </a:stretch>
            </p:blipFill>
            <p:spPr>
              <a:xfrm>
                <a:off x="3064680" y="4882680"/>
                <a:ext cx="4306680" cy="1345320"/>
              </a:xfrm>
              <a:prstGeom prst="rect">
                <a:avLst/>
              </a:prstGeom>
            </p:spPr>
          </p:pic>
        </mc:Fallback>
      </mc:AlternateContent>
    </p:spTree>
    <p:extLst>
      <p:ext uri="{BB962C8B-B14F-4D97-AF65-F5344CB8AC3E}">
        <p14:creationId xmlns:p14="http://schemas.microsoft.com/office/powerpoint/2010/main" val="27323029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2" id="{F59B2DC8-A3E7-4453-8315-234A1287D304}" vid="{D5D3A880-CF44-472C-81E8-0C05555475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5769</TotalTime>
  <Words>600</Words>
  <Application>Microsoft Office PowerPoint</Application>
  <PresentationFormat>On-screen Show (4:3)</PresentationFormat>
  <Paragraphs>200</Paragraphs>
  <Slides>31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Calibri</vt:lpstr>
      <vt:lpstr>Cambria</vt:lpstr>
      <vt:lpstr>Cambria Math</vt:lpstr>
      <vt:lpstr>Wingdings</vt:lpstr>
      <vt:lpstr>Wingdings 2</vt:lpstr>
      <vt:lpstr>Theme2</vt:lpstr>
      <vt:lpstr>PowerPoint Presentation</vt:lpstr>
      <vt:lpstr>Φυσική για Μηχανικούς</vt:lpstr>
      <vt:lpstr>Απλή Αρμονική Ταλάντωση (review…)</vt:lpstr>
      <vt:lpstr>Απλή Αρμονική Ταλάντωση (review…)</vt:lpstr>
      <vt:lpstr>Απλή Αρμονική Ταλάντωση (review…)</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Φυσική για Μηχανικούς</vt:lpstr>
      <vt:lpstr>Φυσική για Μηχανικούς</vt:lpstr>
      <vt:lpstr>Κύματα</vt:lpstr>
      <vt:lpstr>Κύματα</vt:lpstr>
      <vt:lpstr>Κύματα</vt:lpstr>
      <vt:lpstr>Κύματα</vt:lpstr>
      <vt:lpstr>Κύματα</vt:lpstr>
      <vt:lpstr>Κύματα</vt:lpstr>
      <vt:lpstr>Κύματα</vt:lpstr>
      <vt:lpstr>Κύματα</vt:lpstr>
      <vt:lpstr>Κύματα</vt:lpstr>
      <vt:lpstr>Κύματα</vt:lpstr>
      <vt:lpstr>Κύματα</vt:lpstr>
      <vt:lpstr>Κύματα</vt:lpstr>
      <vt:lpstr>Συνεχίζεται...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Φυσική για Μηχανικούς</dc:title>
  <dc:creator>George Kafentzis</dc:creator>
  <cp:lastModifiedBy>Kafentzis Georgios</cp:lastModifiedBy>
  <cp:revision>749</cp:revision>
  <dcterms:created xsi:type="dcterms:W3CDTF">2006-08-16T00:00:00Z</dcterms:created>
  <dcterms:modified xsi:type="dcterms:W3CDTF">2020-11-12T10:58:57Z</dcterms:modified>
  <cp:contentStatus/>
</cp:coreProperties>
</file>